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58" r:id="rId4"/>
    <p:sldId id="262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4C4F"/>
    <a:srgbClr val="FFFFFF"/>
    <a:srgbClr val="EDED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16C2A4-8111-465D-BA0E-D1B56A47751B}" v="31" dt="2023-04-27T06:24:03.7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-1740" y="-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CKEBUSCH Michel (EXT)" userId="3eb8cd54-d857-4d6f-ae6a-d36f7e55970d" providerId="ADAL" clId="{8516C2A4-8111-465D-BA0E-D1B56A47751B}"/>
    <pc:docChg chg="undo custSel addSld delSld modSld sldOrd">
      <pc:chgData name="RUCKEBUSCH Michel (EXT)" userId="3eb8cd54-d857-4d6f-ae6a-d36f7e55970d" providerId="ADAL" clId="{8516C2A4-8111-465D-BA0E-D1B56A47751B}" dt="2023-04-27T06:24:08.638" v="410" actId="1076"/>
      <pc:docMkLst>
        <pc:docMk/>
      </pc:docMkLst>
      <pc:sldChg chg="delSp modSp del mod">
        <pc:chgData name="RUCKEBUSCH Michel (EXT)" userId="3eb8cd54-d857-4d6f-ae6a-d36f7e55970d" providerId="ADAL" clId="{8516C2A4-8111-465D-BA0E-D1B56A47751B}" dt="2023-04-25T07:51:35.817" v="167" actId="47"/>
        <pc:sldMkLst>
          <pc:docMk/>
          <pc:sldMk cId="682414292" sldId="256"/>
        </pc:sldMkLst>
        <pc:grpChg chg="del mod">
          <ac:chgData name="RUCKEBUSCH Michel (EXT)" userId="3eb8cd54-d857-4d6f-ae6a-d36f7e55970d" providerId="ADAL" clId="{8516C2A4-8111-465D-BA0E-D1B56A47751B}" dt="2023-04-25T07:50:03.213" v="21" actId="21"/>
          <ac:grpSpMkLst>
            <pc:docMk/>
            <pc:sldMk cId="682414292" sldId="256"/>
            <ac:grpSpMk id="1062" creationId="{2AC4F93F-AF47-A819-E4CF-AF4636A69599}"/>
          </ac:grpSpMkLst>
        </pc:grpChg>
        <pc:grpChg chg="del mod">
          <ac:chgData name="RUCKEBUSCH Michel (EXT)" userId="3eb8cd54-d857-4d6f-ae6a-d36f7e55970d" providerId="ADAL" clId="{8516C2A4-8111-465D-BA0E-D1B56A47751B}" dt="2023-04-25T07:50:03.213" v="21" actId="21"/>
          <ac:grpSpMkLst>
            <pc:docMk/>
            <pc:sldMk cId="682414292" sldId="256"/>
            <ac:grpSpMk id="1063" creationId="{48FA979C-DC0D-9EA0-99FF-18DC45E34328}"/>
          </ac:grpSpMkLst>
        </pc:grpChg>
        <pc:grpChg chg="del mod">
          <ac:chgData name="RUCKEBUSCH Michel (EXT)" userId="3eb8cd54-d857-4d6f-ae6a-d36f7e55970d" providerId="ADAL" clId="{8516C2A4-8111-465D-BA0E-D1B56A47751B}" dt="2023-04-25T07:50:03.213" v="21" actId="21"/>
          <ac:grpSpMkLst>
            <pc:docMk/>
            <pc:sldMk cId="682414292" sldId="256"/>
            <ac:grpSpMk id="1077" creationId="{E02ACAE9-2FDD-1E81-FA16-C838244709A2}"/>
          </ac:grpSpMkLst>
        </pc:grpChg>
        <pc:grpChg chg="del mod">
          <ac:chgData name="RUCKEBUSCH Michel (EXT)" userId="3eb8cd54-d857-4d6f-ae6a-d36f7e55970d" providerId="ADAL" clId="{8516C2A4-8111-465D-BA0E-D1B56A47751B}" dt="2023-04-25T07:50:03.213" v="21" actId="21"/>
          <ac:grpSpMkLst>
            <pc:docMk/>
            <pc:sldMk cId="682414292" sldId="256"/>
            <ac:grpSpMk id="1085" creationId="{007E4BA2-C67E-0A98-7FF4-4383A5DDFA12}"/>
          </ac:grpSpMkLst>
        </pc:grpChg>
        <pc:grpChg chg="del mod">
          <ac:chgData name="RUCKEBUSCH Michel (EXT)" userId="3eb8cd54-d857-4d6f-ae6a-d36f7e55970d" providerId="ADAL" clId="{8516C2A4-8111-465D-BA0E-D1B56A47751B}" dt="2023-04-25T07:50:03.213" v="21" actId="21"/>
          <ac:grpSpMkLst>
            <pc:docMk/>
            <pc:sldMk cId="682414292" sldId="256"/>
            <ac:grpSpMk id="1090" creationId="{D19C3FCE-9FF2-B3EC-15CF-2D14F6EA6074}"/>
          </ac:grpSpMkLst>
        </pc:grpChg>
        <pc:grpChg chg="del mod">
          <ac:chgData name="RUCKEBUSCH Michel (EXT)" userId="3eb8cd54-d857-4d6f-ae6a-d36f7e55970d" providerId="ADAL" clId="{8516C2A4-8111-465D-BA0E-D1B56A47751B}" dt="2023-04-25T07:50:03.213" v="21" actId="21"/>
          <ac:grpSpMkLst>
            <pc:docMk/>
            <pc:sldMk cId="682414292" sldId="256"/>
            <ac:grpSpMk id="1098" creationId="{C2FCDBBB-E353-0B7D-C25C-50071DAA7895}"/>
          </ac:grpSpMkLst>
        </pc:grpChg>
        <pc:grpChg chg="del mod">
          <ac:chgData name="RUCKEBUSCH Michel (EXT)" userId="3eb8cd54-d857-4d6f-ae6a-d36f7e55970d" providerId="ADAL" clId="{8516C2A4-8111-465D-BA0E-D1B56A47751B}" dt="2023-04-25T07:50:03.213" v="21" actId="21"/>
          <ac:grpSpMkLst>
            <pc:docMk/>
            <pc:sldMk cId="682414292" sldId="256"/>
            <ac:grpSpMk id="1122" creationId="{4F4EB231-3992-E4C7-DDA4-08A4639D72C7}"/>
          </ac:grpSpMkLst>
        </pc:grpChg>
        <pc:grpChg chg="del mod">
          <ac:chgData name="RUCKEBUSCH Michel (EXT)" userId="3eb8cd54-d857-4d6f-ae6a-d36f7e55970d" providerId="ADAL" clId="{8516C2A4-8111-465D-BA0E-D1B56A47751B}" dt="2023-04-25T07:50:03.213" v="21" actId="21"/>
          <ac:grpSpMkLst>
            <pc:docMk/>
            <pc:sldMk cId="682414292" sldId="256"/>
            <ac:grpSpMk id="1129" creationId="{D63297D6-E261-803D-2700-686C87458118}"/>
          </ac:grpSpMkLst>
        </pc:grpChg>
        <pc:grpChg chg="del mod">
          <ac:chgData name="RUCKEBUSCH Michel (EXT)" userId="3eb8cd54-d857-4d6f-ae6a-d36f7e55970d" providerId="ADAL" clId="{8516C2A4-8111-465D-BA0E-D1B56A47751B}" dt="2023-04-25T07:50:03.213" v="21" actId="21"/>
          <ac:grpSpMkLst>
            <pc:docMk/>
            <pc:sldMk cId="682414292" sldId="256"/>
            <ac:grpSpMk id="1145" creationId="{D3018421-4707-D002-820A-C0545873EA7F}"/>
          </ac:grpSpMkLst>
        </pc:grpChg>
        <pc:grpChg chg="del mod">
          <ac:chgData name="RUCKEBUSCH Michel (EXT)" userId="3eb8cd54-d857-4d6f-ae6a-d36f7e55970d" providerId="ADAL" clId="{8516C2A4-8111-465D-BA0E-D1B56A47751B}" dt="2023-04-25T07:50:03.213" v="21" actId="21"/>
          <ac:grpSpMkLst>
            <pc:docMk/>
            <pc:sldMk cId="682414292" sldId="256"/>
            <ac:grpSpMk id="1153" creationId="{DC4D2559-0924-9BEF-80B1-1F8031A2CABD}"/>
          </ac:grpSpMkLst>
        </pc:grpChg>
        <pc:picChg chg="del mod">
          <ac:chgData name="RUCKEBUSCH Michel (EXT)" userId="3eb8cd54-d857-4d6f-ae6a-d36f7e55970d" providerId="ADAL" clId="{8516C2A4-8111-465D-BA0E-D1B56A47751B}" dt="2023-04-25T07:50:03.213" v="21" actId="21"/>
          <ac:picMkLst>
            <pc:docMk/>
            <pc:sldMk cId="682414292" sldId="256"/>
            <ac:picMk id="1070" creationId="{99D8F51D-F85D-C413-9AFF-67C41F9526C0}"/>
          </ac:picMkLst>
        </pc:picChg>
        <pc:picChg chg="del mod">
          <ac:chgData name="RUCKEBUSCH Michel (EXT)" userId="3eb8cd54-d857-4d6f-ae6a-d36f7e55970d" providerId="ADAL" clId="{8516C2A4-8111-465D-BA0E-D1B56A47751B}" dt="2023-04-25T07:50:03.213" v="21" actId="21"/>
          <ac:picMkLst>
            <pc:docMk/>
            <pc:sldMk cId="682414292" sldId="256"/>
            <ac:picMk id="1084" creationId="{91E7C7DB-A347-46CA-C25D-5E6B842E8AC5}"/>
          </ac:picMkLst>
        </pc:picChg>
        <pc:picChg chg="del mod">
          <ac:chgData name="RUCKEBUSCH Michel (EXT)" userId="3eb8cd54-d857-4d6f-ae6a-d36f7e55970d" providerId="ADAL" clId="{8516C2A4-8111-465D-BA0E-D1B56A47751B}" dt="2023-04-25T07:50:03.213" v="21" actId="21"/>
          <ac:picMkLst>
            <pc:docMk/>
            <pc:sldMk cId="682414292" sldId="256"/>
            <ac:picMk id="1113" creationId="{D6E769F4-554F-CA3C-A294-220324F31A13}"/>
          </ac:picMkLst>
        </pc:picChg>
        <pc:picChg chg="del mod">
          <ac:chgData name="RUCKEBUSCH Michel (EXT)" userId="3eb8cd54-d857-4d6f-ae6a-d36f7e55970d" providerId="ADAL" clId="{8516C2A4-8111-465D-BA0E-D1B56A47751B}" dt="2023-04-25T07:50:03.213" v="21" actId="21"/>
          <ac:picMkLst>
            <pc:docMk/>
            <pc:sldMk cId="682414292" sldId="256"/>
            <ac:picMk id="1121" creationId="{61DC69AC-B1FA-E2A9-AA31-10F6B96A9854}"/>
          </ac:picMkLst>
        </pc:picChg>
        <pc:picChg chg="del mod">
          <ac:chgData name="RUCKEBUSCH Michel (EXT)" userId="3eb8cd54-d857-4d6f-ae6a-d36f7e55970d" providerId="ADAL" clId="{8516C2A4-8111-465D-BA0E-D1B56A47751B}" dt="2023-04-25T07:50:03.213" v="21" actId="21"/>
          <ac:picMkLst>
            <pc:docMk/>
            <pc:sldMk cId="682414292" sldId="256"/>
            <ac:picMk id="1152" creationId="{E931CDBB-D67A-746E-FE5F-1520C9552CA9}"/>
          </ac:picMkLst>
        </pc:picChg>
      </pc:sldChg>
      <pc:sldChg chg="delSp del mod ord">
        <pc:chgData name="RUCKEBUSCH Michel (EXT)" userId="3eb8cd54-d857-4d6f-ae6a-d36f7e55970d" providerId="ADAL" clId="{8516C2A4-8111-465D-BA0E-D1B56A47751B}" dt="2023-04-25T07:51:34.970" v="166" actId="47"/>
        <pc:sldMkLst>
          <pc:docMk/>
          <pc:sldMk cId="2427348162" sldId="257"/>
        </pc:sldMkLst>
        <pc:picChg chg="del">
          <ac:chgData name="RUCKEBUSCH Michel (EXT)" userId="3eb8cd54-d857-4d6f-ae6a-d36f7e55970d" providerId="ADAL" clId="{8516C2A4-8111-465D-BA0E-D1B56A47751B}" dt="2023-04-25T07:51:31.937" v="163" actId="21"/>
          <ac:picMkLst>
            <pc:docMk/>
            <pc:sldMk cId="2427348162" sldId="257"/>
            <ac:picMk id="4" creationId="{23A725FF-A5D5-747C-14D6-3C0CB7C49799}"/>
          </ac:picMkLst>
        </pc:picChg>
      </pc:sldChg>
      <pc:sldChg chg="addSp delSp modSp mod ord">
        <pc:chgData name="RUCKEBUSCH Michel (EXT)" userId="3eb8cd54-d857-4d6f-ae6a-d36f7e55970d" providerId="ADAL" clId="{8516C2A4-8111-465D-BA0E-D1B56A47751B}" dt="2023-04-27T06:23:21.553" v="407" actId="1035"/>
        <pc:sldMkLst>
          <pc:docMk/>
          <pc:sldMk cId="2635691204" sldId="258"/>
        </pc:sldMkLst>
        <pc:spChg chg="mod">
          <ac:chgData name="RUCKEBUSCH Michel (EXT)" userId="3eb8cd54-d857-4d6f-ae6a-d36f7e55970d" providerId="ADAL" clId="{8516C2A4-8111-465D-BA0E-D1B56A47751B}" dt="2023-04-25T12:51:07.400" v="223" actId="20577"/>
          <ac:spMkLst>
            <pc:docMk/>
            <pc:sldMk cId="2635691204" sldId="258"/>
            <ac:spMk id="2" creationId="{341FB460-AA15-C2A6-3CD8-6F7D94713EFC}"/>
          </ac:spMkLst>
        </pc:spChg>
        <pc:spChg chg="del mod">
          <ac:chgData name="RUCKEBUSCH Michel (EXT)" userId="3eb8cd54-d857-4d6f-ae6a-d36f7e55970d" providerId="ADAL" clId="{8516C2A4-8111-465D-BA0E-D1B56A47751B}" dt="2023-04-25T07:51:25.051" v="157" actId="478"/>
          <ac:spMkLst>
            <pc:docMk/>
            <pc:sldMk cId="2635691204" sldId="258"/>
            <ac:spMk id="3" creationId="{8F0F1C29-21E2-A659-FEA7-C6D051BA8699}"/>
          </ac:spMkLst>
        </pc:spChg>
        <pc:spChg chg="mod">
          <ac:chgData name="RUCKEBUSCH Michel (EXT)" userId="3eb8cd54-d857-4d6f-ae6a-d36f7e55970d" providerId="ADAL" clId="{8516C2A4-8111-465D-BA0E-D1B56A47751B}" dt="2023-04-25T07:58:22.839" v="179"/>
          <ac:spMkLst>
            <pc:docMk/>
            <pc:sldMk cId="2635691204" sldId="258"/>
            <ac:spMk id="4" creationId="{EDBFCB3A-588C-C2FE-0EE4-B9B41AD9D730}"/>
          </ac:spMkLst>
        </pc:spChg>
        <pc:spChg chg="mod">
          <ac:chgData name="RUCKEBUSCH Michel (EXT)" userId="3eb8cd54-d857-4d6f-ae6a-d36f7e55970d" providerId="ADAL" clId="{8516C2A4-8111-465D-BA0E-D1B56A47751B}" dt="2023-04-25T07:58:22.839" v="179"/>
          <ac:spMkLst>
            <pc:docMk/>
            <pc:sldMk cId="2635691204" sldId="258"/>
            <ac:spMk id="6" creationId="{EAB3E9BA-6725-BA7B-A126-9462CD5E9A93}"/>
          </ac:spMkLst>
        </pc:spChg>
        <pc:spChg chg="add del mod">
          <ac:chgData name="RUCKEBUSCH Michel (EXT)" userId="3eb8cd54-d857-4d6f-ae6a-d36f7e55970d" providerId="ADAL" clId="{8516C2A4-8111-465D-BA0E-D1B56A47751B}" dt="2023-04-25T07:51:26.472" v="158" actId="478"/>
          <ac:spMkLst>
            <pc:docMk/>
            <pc:sldMk cId="2635691204" sldId="258"/>
            <ac:spMk id="6" creationId="{EF9443EB-F723-7295-4505-5D02E1EB9D5F}"/>
          </ac:spMkLst>
        </pc:spChg>
        <pc:spChg chg="mod">
          <ac:chgData name="RUCKEBUSCH Michel (EXT)" userId="3eb8cd54-d857-4d6f-ae6a-d36f7e55970d" providerId="ADAL" clId="{8516C2A4-8111-465D-BA0E-D1B56A47751B}" dt="2023-04-25T07:58:22.839" v="179"/>
          <ac:spMkLst>
            <pc:docMk/>
            <pc:sldMk cId="2635691204" sldId="258"/>
            <ac:spMk id="8" creationId="{928E5F72-E562-543E-97DB-12F8EA758B79}"/>
          </ac:spMkLst>
        </pc:spChg>
        <pc:spChg chg="mod">
          <ac:chgData name="RUCKEBUSCH Michel (EXT)" userId="3eb8cd54-d857-4d6f-ae6a-d36f7e55970d" providerId="ADAL" clId="{8516C2A4-8111-465D-BA0E-D1B56A47751B}" dt="2023-04-25T07:58:22.839" v="179"/>
          <ac:spMkLst>
            <pc:docMk/>
            <pc:sldMk cId="2635691204" sldId="258"/>
            <ac:spMk id="9" creationId="{EFF6DB85-39D0-F1BF-C2DA-B6E7270A775F}"/>
          </ac:spMkLst>
        </pc:spChg>
        <pc:spChg chg="mod">
          <ac:chgData name="RUCKEBUSCH Michel (EXT)" userId="3eb8cd54-d857-4d6f-ae6a-d36f7e55970d" providerId="ADAL" clId="{8516C2A4-8111-465D-BA0E-D1B56A47751B}" dt="2023-04-25T07:58:22.839" v="179"/>
          <ac:spMkLst>
            <pc:docMk/>
            <pc:sldMk cId="2635691204" sldId="258"/>
            <ac:spMk id="10" creationId="{4060F538-7193-0FC4-D050-A14820843704}"/>
          </ac:spMkLst>
        </pc:spChg>
        <pc:spChg chg="mod">
          <ac:chgData name="RUCKEBUSCH Michel (EXT)" userId="3eb8cd54-d857-4d6f-ae6a-d36f7e55970d" providerId="ADAL" clId="{8516C2A4-8111-465D-BA0E-D1B56A47751B}" dt="2023-04-25T07:58:22.839" v="179"/>
          <ac:spMkLst>
            <pc:docMk/>
            <pc:sldMk cId="2635691204" sldId="258"/>
            <ac:spMk id="12" creationId="{2316858E-3285-3D99-155E-7DDD2FB40045}"/>
          </ac:spMkLst>
        </pc:spChg>
        <pc:spChg chg="mod">
          <ac:chgData name="RUCKEBUSCH Michel (EXT)" userId="3eb8cd54-d857-4d6f-ae6a-d36f7e55970d" providerId="ADAL" clId="{8516C2A4-8111-465D-BA0E-D1B56A47751B}" dt="2023-04-25T07:58:22.839" v="179"/>
          <ac:spMkLst>
            <pc:docMk/>
            <pc:sldMk cId="2635691204" sldId="258"/>
            <ac:spMk id="13" creationId="{5A1F921B-0915-52A4-1D3E-DFF37ABFBF9D}"/>
          </ac:spMkLst>
        </pc:spChg>
        <pc:spChg chg="mod">
          <ac:chgData name="RUCKEBUSCH Michel (EXT)" userId="3eb8cd54-d857-4d6f-ae6a-d36f7e55970d" providerId="ADAL" clId="{8516C2A4-8111-465D-BA0E-D1B56A47751B}" dt="2023-04-25T07:58:22.839" v="179"/>
          <ac:spMkLst>
            <pc:docMk/>
            <pc:sldMk cId="2635691204" sldId="258"/>
            <ac:spMk id="14" creationId="{893707E1-FCCB-15CB-F2FC-E6725B925C80}"/>
          </ac:spMkLst>
        </pc:spChg>
        <pc:spChg chg="mod">
          <ac:chgData name="RUCKEBUSCH Michel (EXT)" userId="3eb8cd54-d857-4d6f-ae6a-d36f7e55970d" providerId="ADAL" clId="{8516C2A4-8111-465D-BA0E-D1B56A47751B}" dt="2023-04-25T07:58:22.839" v="179"/>
          <ac:spMkLst>
            <pc:docMk/>
            <pc:sldMk cId="2635691204" sldId="258"/>
            <ac:spMk id="15" creationId="{3B6F2CC5-AD82-1EFA-5D36-CE5443164433}"/>
          </ac:spMkLst>
        </pc:spChg>
        <pc:spChg chg="mod">
          <ac:chgData name="RUCKEBUSCH Michel (EXT)" userId="3eb8cd54-d857-4d6f-ae6a-d36f7e55970d" providerId="ADAL" clId="{8516C2A4-8111-465D-BA0E-D1B56A47751B}" dt="2023-04-27T05:52:17.700" v="296"/>
          <ac:spMkLst>
            <pc:docMk/>
            <pc:sldMk cId="2635691204" sldId="258"/>
            <ac:spMk id="17" creationId="{2635619E-25B4-7C6A-9CC1-4ADD7149CD35}"/>
          </ac:spMkLst>
        </pc:spChg>
        <pc:spChg chg="add del mod">
          <ac:chgData name="RUCKEBUSCH Michel (EXT)" userId="3eb8cd54-d857-4d6f-ae6a-d36f7e55970d" providerId="ADAL" clId="{8516C2A4-8111-465D-BA0E-D1B56A47751B}" dt="2023-04-25T07:58:26.532" v="182" actId="478"/>
          <ac:spMkLst>
            <pc:docMk/>
            <pc:sldMk cId="2635691204" sldId="258"/>
            <ac:spMk id="17" creationId="{E9214C62-2BD2-C968-5FBB-80E94BEB09D8}"/>
          </ac:spMkLst>
        </pc:spChg>
        <pc:spChg chg="mod">
          <ac:chgData name="RUCKEBUSCH Michel (EXT)" userId="3eb8cd54-d857-4d6f-ae6a-d36f7e55970d" providerId="ADAL" clId="{8516C2A4-8111-465D-BA0E-D1B56A47751B}" dt="2023-04-26T09:56:17.073" v="229" actId="571"/>
          <ac:spMkLst>
            <pc:docMk/>
            <pc:sldMk cId="2635691204" sldId="258"/>
            <ac:spMk id="17" creationId="{FDF68224-C56B-78D9-D602-0FBC122B34E7}"/>
          </ac:spMkLst>
        </pc:spChg>
        <pc:spChg chg="mod">
          <ac:chgData name="RUCKEBUSCH Michel (EXT)" userId="3eb8cd54-d857-4d6f-ae6a-d36f7e55970d" providerId="ADAL" clId="{8516C2A4-8111-465D-BA0E-D1B56A47751B}" dt="2023-04-25T07:58:29.157" v="183"/>
          <ac:spMkLst>
            <pc:docMk/>
            <pc:sldMk cId="2635691204" sldId="258"/>
            <ac:spMk id="20" creationId="{E29423A2-E96D-E6FB-F080-0E20E5F49085}"/>
          </ac:spMkLst>
        </pc:spChg>
        <pc:spChg chg="mod">
          <ac:chgData name="RUCKEBUSCH Michel (EXT)" userId="3eb8cd54-d857-4d6f-ae6a-d36f7e55970d" providerId="ADAL" clId="{8516C2A4-8111-465D-BA0E-D1B56A47751B}" dt="2023-04-25T07:58:29.157" v="183"/>
          <ac:spMkLst>
            <pc:docMk/>
            <pc:sldMk cId="2635691204" sldId="258"/>
            <ac:spMk id="22" creationId="{4680B5A0-DD91-C193-6207-75CB09FBD8F0}"/>
          </ac:spMkLst>
        </pc:spChg>
        <pc:spChg chg="mod">
          <ac:chgData name="RUCKEBUSCH Michel (EXT)" userId="3eb8cd54-d857-4d6f-ae6a-d36f7e55970d" providerId="ADAL" clId="{8516C2A4-8111-465D-BA0E-D1B56A47751B}" dt="2023-04-25T07:58:29.157" v="183"/>
          <ac:spMkLst>
            <pc:docMk/>
            <pc:sldMk cId="2635691204" sldId="258"/>
            <ac:spMk id="23" creationId="{F240622F-3DD8-BBC2-C47A-D0333C881CB6}"/>
          </ac:spMkLst>
        </pc:spChg>
        <pc:spChg chg="mod">
          <ac:chgData name="RUCKEBUSCH Michel (EXT)" userId="3eb8cd54-d857-4d6f-ae6a-d36f7e55970d" providerId="ADAL" clId="{8516C2A4-8111-465D-BA0E-D1B56A47751B}" dt="2023-04-25T07:58:29.157" v="183"/>
          <ac:spMkLst>
            <pc:docMk/>
            <pc:sldMk cId="2635691204" sldId="258"/>
            <ac:spMk id="24" creationId="{992D27BC-11B2-39B9-4EAF-88DF76C958D7}"/>
          </ac:spMkLst>
        </pc:spChg>
        <pc:spChg chg="mod">
          <ac:chgData name="RUCKEBUSCH Michel (EXT)" userId="3eb8cd54-d857-4d6f-ae6a-d36f7e55970d" providerId="ADAL" clId="{8516C2A4-8111-465D-BA0E-D1B56A47751B}" dt="2023-04-25T07:58:29.157" v="183"/>
          <ac:spMkLst>
            <pc:docMk/>
            <pc:sldMk cId="2635691204" sldId="258"/>
            <ac:spMk id="25" creationId="{31856CD4-0533-3BF3-AC0F-654B811D0D4E}"/>
          </ac:spMkLst>
        </pc:spChg>
        <pc:spChg chg="mod">
          <ac:chgData name="RUCKEBUSCH Michel (EXT)" userId="3eb8cd54-d857-4d6f-ae6a-d36f7e55970d" providerId="ADAL" clId="{8516C2A4-8111-465D-BA0E-D1B56A47751B}" dt="2023-04-25T07:58:29.157" v="183"/>
          <ac:spMkLst>
            <pc:docMk/>
            <pc:sldMk cId="2635691204" sldId="258"/>
            <ac:spMk id="27" creationId="{6011816D-28EA-12F7-A504-EE0A1BDB76DF}"/>
          </ac:spMkLst>
        </pc:spChg>
        <pc:spChg chg="mod">
          <ac:chgData name="RUCKEBUSCH Michel (EXT)" userId="3eb8cd54-d857-4d6f-ae6a-d36f7e55970d" providerId="ADAL" clId="{8516C2A4-8111-465D-BA0E-D1B56A47751B}" dt="2023-04-25T07:58:29.157" v="183"/>
          <ac:spMkLst>
            <pc:docMk/>
            <pc:sldMk cId="2635691204" sldId="258"/>
            <ac:spMk id="28" creationId="{8D3CE210-275F-DDBC-D6CE-1247DD61AAF4}"/>
          </ac:spMkLst>
        </pc:spChg>
        <pc:spChg chg="mod">
          <ac:chgData name="RUCKEBUSCH Michel (EXT)" userId="3eb8cd54-d857-4d6f-ae6a-d36f7e55970d" providerId="ADAL" clId="{8516C2A4-8111-465D-BA0E-D1B56A47751B}" dt="2023-04-25T07:58:29.157" v="183"/>
          <ac:spMkLst>
            <pc:docMk/>
            <pc:sldMk cId="2635691204" sldId="258"/>
            <ac:spMk id="29" creationId="{2F440BE4-E002-D5B1-E725-B613FA3FD941}"/>
          </ac:spMkLst>
        </pc:spChg>
        <pc:spChg chg="mod">
          <ac:chgData name="RUCKEBUSCH Michel (EXT)" userId="3eb8cd54-d857-4d6f-ae6a-d36f7e55970d" providerId="ADAL" clId="{8516C2A4-8111-465D-BA0E-D1B56A47751B}" dt="2023-04-25T07:58:29.157" v="183"/>
          <ac:spMkLst>
            <pc:docMk/>
            <pc:sldMk cId="2635691204" sldId="258"/>
            <ac:spMk id="30" creationId="{B3EBFD98-DB5A-B038-C713-BFFFEB0646F7}"/>
          </ac:spMkLst>
        </pc:spChg>
        <pc:spChg chg="mod">
          <ac:chgData name="RUCKEBUSCH Michel (EXT)" userId="3eb8cd54-d857-4d6f-ae6a-d36f7e55970d" providerId="ADAL" clId="{8516C2A4-8111-465D-BA0E-D1B56A47751B}" dt="2023-04-25T08:08:24.452" v="192"/>
          <ac:spMkLst>
            <pc:docMk/>
            <pc:sldMk cId="2635691204" sldId="258"/>
            <ac:spMk id="32" creationId="{60B738A2-8207-3577-D360-08B23FEFCA96}"/>
          </ac:spMkLst>
        </pc:spChg>
        <pc:spChg chg="mod">
          <ac:chgData name="RUCKEBUSCH Michel (EXT)" userId="3eb8cd54-d857-4d6f-ae6a-d36f7e55970d" providerId="ADAL" clId="{8516C2A4-8111-465D-BA0E-D1B56A47751B}" dt="2023-04-25T08:08:24.452" v="192"/>
          <ac:spMkLst>
            <pc:docMk/>
            <pc:sldMk cId="2635691204" sldId="258"/>
            <ac:spMk id="34" creationId="{54F50D2E-30ED-943C-4506-C5EED42A5CAC}"/>
          </ac:spMkLst>
        </pc:spChg>
        <pc:spChg chg="mod">
          <ac:chgData name="RUCKEBUSCH Michel (EXT)" userId="3eb8cd54-d857-4d6f-ae6a-d36f7e55970d" providerId="ADAL" clId="{8516C2A4-8111-465D-BA0E-D1B56A47751B}" dt="2023-04-25T08:08:24.452" v="192"/>
          <ac:spMkLst>
            <pc:docMk/>
            <pc:sldMk cId="2635691204" sldId="258"/>
            <ac:spMk id="35" creationId="{8C20057B-9EA0-3F75-0FF3-42CD173C857A}"/>
          </ac:spMkLst>
        </pc:spChg>
        <pc:spChg chg="mod">
          <ac:chgData name="RUCKEBUSCH Michel (EXT)" userId="3eb8cd54-d857-4d6f-ae6a-d36f7e55970d" providerId="ADAL" clId="{8516C2A4-8111-465D-BA0E-D1B56A47751B}" dt="2023-04-25T08:08:24.452" v="192"/>
          <ac:spMkLst>
            <pc:docMk/>
            <pc:sldMk cId="2635691204" sldId="258"/>
            <ac:spMk id="36" creationId="{07A0BCB0-F073-FDAB-3A40-E9D8E6F755FF}"/>
          </ac:spMkLst>
        </pc:spChg>
        <pc:spChg chg="mod">
          <ac:chgData name="RUCKEBUSCH Michel (EXT)" userId="3eb8cd54-d857-4d6f-ae6a-d36f7e55970d" providerId="ADAL" clId="{8516C2A4-8111-465D-BA0E-D1B56A47751B}" dt="2023-04-25T08:08:24.452" v="192"/>
          <ac:spMkLst>
            <pc:docMk/>
            <pc:sldMk cId="2635691204" sldId="258"/>
            <ac:spMk id="37" creationId="{AD17C027-4ED2-A6F8-95B9-ACF41B4F13A8}"/>
          </ac:spMkLst>
        </pc:spChg>
        <pc:spChg chg="mod">
          <ac:chgData name="RUCKEBUSCH Michel (EXT)" userId="3eb8cd54-d857-4d6f-ae6a-d36f7e55970d" providerId="ADAL" clId="{8516C2A4-8111-465D-BA0E-D1B56A47751B}" dt="2023-04-25T08:08:24.452" v="192"/>
          <ac:spMkLst>
            <pc:docMk/>
            <pc:sldMk cId="2635691204" sldId="258"/>
            <ac:spMk id="40" creationId="{53E55341-8584-80CF-CE82-738E2876EE68}"/>
          </ac:spMkLst>
        </pc:spChg>
        <pc:spChg chg="mod">
          <ac:chgData name="RUCKEBUSCH Michel (EXT)" userId="3eb8cd54-d857-4d6f-ae6a-d36f7e55970d" providerId="ADAL" clId="{8516C2A4-8111-465D-BA0E-D1B56A47751B}" dt="2023-04-25T08:08:24.452" v="192"/>
          <ac:spMkLst>
            <pc:docMk/>
            <pc:sldMk cId="2635691204" sldId="258"/>
            <ac:spMk id="41" creationId="{D2B7EE4E-6B96-BD12-9793-94FA06E4904E}"/>
          </ac:spMkLst>
        </pc:spChg>
        <pc:spChg chg="mod">
          <ac:chgData name="RUCKEBUSCH Michel (EXT)" userId="3eb8cd54-d857-4d6f-ae6a-d36f7e55970d" providerId="ADAL" clId="{8516C2A4-8111-465D-BA0E-D1B56A47751B}" dt="2023-04-25T08:08:24.452" v="192"/>
          <ac:spMkLst>
            <pc:docMk/>
            <pc:sldMk cId="2635691204" sldId="258"/>
            <ac:spMk id="42" creationId="{E09A25A8-35E8-3AF0-1ABF-1C144AC1CAC8}"/>
          </ac:spMkLst>
        </pc:spChg>
        <pc:spChg chg="mod">
          <ac:chgData name="RUCKEBUSCH Michel (EXT)" userId="3eb8cd54-d857-4d6f-ae6a-d36f7e55970d" providerId="ADAL" clId="{8516C2A4-8111-465D-BA0E-D1B56A47751B}" dt="2023-04-25T08:08:24.452" v="192"/>
          <ac:spMkLst>
            <pc:docMk/>
            <pc:sldMk cId="2635691204" sldId="258"/>
            <ac:spMk id="43" creationId="{3A54F12F-EF7B-D757-D9C1-A1CD80FF5E87}"/>
          </ac:spMkLst>
        </pc:spChg>
        <pc:spChg chg="mod">
          <ac:chgData name="RUCKEBUSCH Michel (EXT)" userId="3eb8cd54-d857-4d6f-ae6a-d36f7e55970d" providerId="ADAL" clId="{8516C2A4-8111-465D-BA0E-D1B56A47751B}" dt="2023-04-27T05:52:17.700" v="296"/>
          <ac:spMkLst>
            <pc:docMk/>
            <pc:sldMk cId="2635691204" sldId="258"/>
            <ac:spMk id="44" creationId="{C5A6115E-76BF-4366-18D0-4C9C797F4235}"/>
          </ac:spMkLst>
        </pc:spChg>
        <pc:spChg chg="mod">
          <ac:chgData name="RUCKEBUSCH Michel (EXT)" userId="3eb8cd54-d857-4d6f-ae6a-d36f7e55970d" providerId="ADAL" clId="{8516C2A4-8111-465D-BA0E-D1B56A47751B}" dt="2023-04-26T09:56:17.073" v="229" actId="571"/>
          <ac:spMkLst>
            <pc:docMk/>
            <pc:sldMk cId="2635691204" sldId="258"/>
            <ac:spMk id="44" creationId="{F11D0DB8-8220-57CF-39AF-1EAA10C8E6D9}"/>
          </ac:spMkLst>
        </pc:spChg>
        <pc:spChg chg="mod">
          <ac:chgData name="RUCKEBUSCH Michel (EXT)" userId="3eb8cd54-d857-4d6f-ae6a-d36f7e55970d" providerId="ADAL" clId="{8516C2A4-8111-465D-BA0E-D1B56A47751B}" dt="2023-04-27T05:52:17.700" v="296"/>
          <ac:spMkLst>
            <pc:docMk/>
            <pc:sldMk cId="2635691204" sldId="258"/>
            <ac:spMk id="45" creationId="{39B57C0B-626D-A3DC-B254-D375802CF92C}"/>
          </ac:spMkLst>
        </pc:spChg>
        <pc:spChg chg="mod">
          <ac:chgData name="RUCKEBUSCH Michel (EXT)" userId="3eb8cd54-d857-4d6f-ae6a-d36f7e55970d" providerId="ADAL" clId="{8516C2A4-8111-465D-BA0E-D1B56A47751B}" dt="2023-04-26T09:56:17.073" v="229" actId="571"/>
          <ac:spMkLst>
            <pc:docMk/>
            <pc:sldMk cId="2635691204" sldId="258"/>
            <ac:spMk id="45" creationId="{C77211F2-2626-9322-31F0-A5184A1DF09A}"/>
          </ac:spMkLst>
        </pc:spChg>
        <pc:spChg chg="mod">
          <ac:chgData name="RUCKEBUSCH Michel (EXT)" userId="3eb8cd54-d857-4d6f-ae6a-d36f7e55970d" providerId="ADAL" clId="{8516C2A4-8111-465D-BA0E-D1B56A47751B}" dt="2023-04-25T08:11:29.558" v="206"/>
          <ac:spMkLst>
            <pc:docMk/>
            <pc:sldMk cId="2635691204" sldId="258"/>
            <ac:spMk id="45" creationId="{F7DF1842-0009-9743-8321-CE7AFD13B162}"/>
          </ac:spMkLst>
        </pc:spChg>
        <pc:spChg chg="mod">
          <ac:chgData name="RUCKEBUSCH Michel (EXT)" userId="3eb8cd54-d857-4d6f-ae6a-d36f7e55970d" providerId="ADAL" clId="{8516C2A4-8111-465D-BA0E-D1B56A47751B}" dt="2023-04-26T09:56:17.073" v="229" actId="571"/>
          <ac:spMkLst>
            <pc:docMk/>
            <pc:sldMk cId="2635691204" sldId="258"/>
            <ac:spMk id="46" creationId="{515760D3-EF35-2BE8-D82D-9EB0EDD75841}"/>
          </ac:spMkLst>
        </pc:spChg>
        <pc:spChg chg="mod">
          <ac:chgData name="RUCKEBUSCH Michel (EXT)" userId="3eb8cd54-d857-4d6f-ae6a-d36f7e55970d" providerId="ADAL" clId="{8516C2A4-8111-465D-BA0E-D1B56A47751B}" dt="2023-04-27T05:52:17.700" v="296"/>
          <ac:spMkLst>
            <pc:docMk/>
            <pc:sldMk cId="2635691204" sldId="258"/>
            <ac:spMk id="46" creationId="{A89D1CCE-85DB-C5E1-586D-89FB940FC006}"/>
          </ac:spMkLst>
        </pc:spChg>
        <pc:spChg chg="mod">
          <ac:chgData name="RUCKEBUSCH Michel (EXT)" userId="3eb8cd54-d857-4d6f-ae6a-d36f7e55970d" providerId="ADAL" clId="{8516C2A4-8111-465D-BA0E-D1B56A47751B}" dt="2023-04-25T08:11:29.558" v="206"/>
          <ac:spMkLst>
            <pc:docMk/>
            <pc:sldMk cId="2635691204" sldId="258"/>
            <ac:spMk id="47" creationId="{537704D2-295B-7CE5-3DFA-A64DEEA797FD}"/>
          </ac:spMkLst>
        </pc:spChg>
        <pc:spChg chg="mod">
          <ac:chgData name="RUCKEBUSCH Michel (EXT)" userId="3eb8cd54-d857-4d6f-ae6a-d36f7e55970d" providerId="ADAL" clId="{8516C2A4-8111-465D-BA0E-D1B56A47751B}" dt="2023-04-27T05:52:17.700" v="296"/>
          <ac:spMkLst>
            <pc:docMk/>
            <pc:sldMk cId="2635691204" sldId="258"/>
            <ac:spMk id="47" creationId="{A96DB1C7-AEA2-DECE-2A50-CD0948CD932F}"/>
          </ac:spMkLst>
        </pc:spChg>
        <pc:spChg chg="mod">
          <ac:chgData name="RUCKEBUSCH Michel (EXT)" userId="3eb8cd54-d857-4d6f-ae6a-d36f7e55970d" providerId="ADAL" clId="{8516C2A4-8111-465D-BA0E-D1B56A47751B}" dt="2023-04-26T09:56:17.073" v="229" actId="571"/>
          <ac:spMkLst>
            <pc:docMk/>
            <pc:sldMk cId="2635691204" sldId="258"/>
            <ac:spMk id="47" creationId="{BA61EF2A-7020-6FC8-E671-80E9BEA6EB6F}"/>
          </ac:spMkLst>
        </pc:spChg>
        <pc:spChg chg="mod">
          <ac:chgData name="RUCKEBUSCH Michel (EXT)" userId="3eb8cd54-d857-4d6f-ae6a-d36f7e55970d" providerId="ADAL" clId="{8516C2A4-8111-465D-BA0E-D1B56A47751B}" dt="2023-04-25T08:11:29.558" v="206"/>
          <ac:spMkLst>
            <pc:docMk/>
            <pc:sldMk cId="2635691204" sldId="258"/>
            <ac:spMk id="48" creationId="{E2632167-C500-0B2C-DEC9-2C21796F2A5F}"/>
          </ac:spMkLst>
        </pc:spChg>
        <pc:spChg chg="mod">
          <ac:chgData name="RUCKEBUSCH Michel (EXT)" userId="3eb8cd54-d857-4d6f-ae6a-d36f7e55970d" providerId="ADAL" clId="{8516C2A4-8111-465D-BA0E-D1B56A47751B}" dt="2023-04-25T08:11:29.558" v="206"/>
          <ac:spMkLst>
            <pc:docMk/>
            <pc:sldMk cId="2635691204" sldId="258"/>
            <ac:spMk id="49" creationId="{A533C555-0D57-BDDB-6DF9-C4AC2E1ABB56}"/>
          </ac:spMkLst>
        </pc:spChg>
        <pc:spChg chg="mod">
          <ac:chgData name="RUCKEBUSCH Michel (EXT)" userId="3eb8cd54-d857-4d6f-ae6a-d36f7e55970d" providerId="ADAL" clId="{8516C2A4-8111-465D-BA0E-D1B56A47751B}" dt="2023-04-27T05:52:17.700" v="296"/>
          <ac:spMkLst>
            <pc:docMk/>
            <pc:sldMk cId="2635691204" sldId="258"/>
            <ac:spMk id="49" creationId="{F184B9CD-B53A-B18C-8174-4C46A342EE7A}"/>
          </ac:spMkLst>
        </pc:spChg>
        <pc:spChg chg="mod">
          <ac:chgData name="RUCKEBUSCH Michel (EXT)" userId="3eb8cd54-d857-4d6f-ae6a-d36f7e55970d" providerId="ADAL" clId="{8516C2A4-8111-465D-BA0E-D1B56A47751B}" dt="2023-04-26T09:56:17.073" v="229" actId="571"/>
          <ac:spMkLst>
            <pc:docMk/>
            <pc:sldMk cId="2635691204" sldId="258"/>
            <ac:spMk id="50" creationId="{304E6679-1E92-FC14-D89C-D3467B08DE3D}"/>
          </ac:spMkLst>
        </pc:spChg>
        <pc:spChg chg="mod">
          <ac:chgData name="RUCKEBUSCH Michel (EXT)" userId="3eb8cd54-d857-4d6f-ae6a-d36f7e55970d" providerId="ADAL" clId="{8516C2A4-8111-465D-BA0E-D1B56A47751B}" dt="2023-04-25T08:11:29.558" v="206"/>
          <ac:spMkLst>
            <pc:docMk/>
            <pc:sldMk cId="2635691204" sldId="258"/>
            <ac:spMk id="50" creationId="{657688AC-8243-7B21-2E14-25ED7CDAAF14}"/>
          </ac:spMkLst>
        </pc:spChg>
        <pc:spChg chg="mod">
          <ac:chgData name="RUCKEBUSCH Michel (EXT)" userId="3eb8cd54-d857-4d6f-ae6a-d36f7e55970d" providerId="ADAL" clId="{8516C2A4-8111-465D-BA0E-D1B56A47751B}" dt="2023-04-27T05:52:17.700" v="296"/>
          <ac:spMkLst>
            <pc:docMk/>
            <pc:sldMk cId="2635691204" sldId="258"/>
            <ac:spMk id="50" creationId="{94600003-C45E-E44C-877E-BF2126EBB7CD}"/>
          </ac:spMkLst>
        </pc:spChg>
        <pc:spChg chg="mod">
          <ac:chgData name="RUCKEBUSCH Michel (EXT)" userId="3eb8cd54-d857-4d6f-ae6a-d36f7e55970d" providerId="ADAL" clId="{8516C2A4-8111-465D-BA0E-D1B56A47751B}" dt="2023-04-26T09:56:17.073" v="229" actId="571"/>
          <ac:spMkLst>
            <pc:docMk/>
            <pc:sldMk cId="2635691204" sldId="258"/>
            <ac:spMk id="51" creationId="{7D651673-B7D0-7E24-9ACD-CE0C77F15885}"/>
          </ac:spMkLst>
        </pc:spChg>
        <pc:spChg chg="mod">
          <ac:chgData name="RUCKEBUSCH Michel (EXT)" userId="3eb8cd54-d857-4d6f-ae6a-d36f7e55970d" providerId="ADAL" clId="{8516C2A4-8111-465D-BA0E-D1B56A47751B}" dt="2023-04-27T05:52:17.700" v="296"/>
          <ac:spMkLst>
            <pc:docMk/>
            <pc:sldMk cId="2635691204" sldId="258"/>
            <ac:spMk id="51" creationId="{B27272AA-B307-6B3A-577A-E3A7FB8C3C98}"/>
          </ac:spMkLst>
        </pc:spChg>
        <pc:spChg chg="mod">
          <ac:chgData name="RUCKEBUSCH Michel (EXT)" userId="3eb8cd54-d857-4d6f-ae6a-d36f7e55970d" providerId="ADAL" clId="{8516C2A4-8111-465D-BA0E-D1B56A47751B}" dt="2023-04-26T09:56:17.073" v="229" actId="571"/>
          <ac:spMkLst>
            <pc:docMk/>
            <pc:sldMk cId="2635691204" sldId="258"/>
            <ac:spMk id="52" creationId="{52920685-E06A-B6B0-A597-738F19DDD055}"/>
          </ac:spMkLst>
        </pc:spChg>
        <pc:spChg chg="mod">
          <ac:chgData name="RUCKEBUSCH Michel (EXT)" userId="3eb8cd54-d857-4d6f-ae6a-d36f7e55970d" providerId="ADAL" clId="{8516C2A4-8111-465D-BA0E-D1B56A47751B}" dt="2023-04-27T05:52:17.700" v="296"/>
          <ac:spMkLst>
            <pc:docMk/>
            <pc:sldMk cId="2635691204" sldId="258"/>
            <ac:spMk id="52" creationId="{665714EA-62F3-41EF-A287-05F6CEC1C3CC}"/>
          </ac:spMkLst>
        </pc:spChg>
        <pc:spChg chg="mod">
          <ac:chgData name="RUCKEBUSCH Michel (EXT)" userId="3eb8cd54-d857-4d6f-ae6a-d36f7e55970d" providerId="ADAL" clId="{8516C2A4-8111-465D-BA0E-D1B56A47751B}" dt="2023-04-26T09:56:17.073" v="229" actId="571"/>
          <ac:spMkLst>
            <pc:docMk/>
            <pc:sldMk cId="2635691204" sldId="258"/>
            <ac:spMk id="53" creationId="{0649861A-CBD0-49FA-8A3D-4FE6A8A3CDE3}"/>
          </ac:spMkLst>
        </pc:spChg>
        <pc:spChg chg="mod">
          <ac:chgData name="RUCKEBUSCH Michel (EXT)" userId="3eb8cd54-d857-4d6f-ae6a-d36f7e55970d" providerId="ADAL" clId="{8516C2A4-8111-465D-BA0E-D1B56A47751B}" dt="2023-04-25T08:11:29.558" v="206"/>
          <ac:spMkLst>
            <pc:docMk/>
            <pc:sldMk cId="2635691204" sldId="258"/>
            <ac:spMk id="53" creationId="{D2D33E72-1B88-5192-753E-A521166178CD}"/>
          </ac:spMkLst>
        </pc:spChg>
        <pc:spChg chg="mod">
          <ac:chgData name="RUCKEBUSCH Michel (EXT)" userId="3eb8cd54-d857-4d6f-ae6a-d36f7e55970d" providerId="ADAL" clId="{8516C2A4-8111-465D-BA0E-D1B56A47751B}" dt="2023-04-25T08:11:29.558" v="206"/>
          <ac:spMkLst>
            <pc:docMk/>
            <pc:sldMk cId="2635691204" sldId="258"/>
            <ac:spMk id="54" creationId="{51B00DD4-172C-CAE5-7EF5-572048254384}"/>
          </ac:spMkLst>
        </pc:spChg>
        <pc:spChg chg="mod">
          <ac:chgData name="RUCKEBUSCH Michel (EXT)" userId="3eb8cd54-d857-4d6f-ae6a-d36f7e55970d" providerId="ADAL" clId="{8516C2A4-8111-465D-BA0E-D1B56A47751B}" dt="2023-04-25T08:11:29.558" v="206"/>
          <ac:spMkLst>
            <pc:docMk/>
            <pc:sldMk cId="2635691204" sldId="258"/>
            <ac:spMk id="55" creationId="{334CE357-E99B-C5AD-A06E-DA9D680E1038}"/>
          </ac:spMkLst>
        </pc:spChg>
        <pc:spChg chg="mod">
          <ac:chgData name="RUCKEBUSCH Michel (EXT)" userId="3eb8cd54-d857-4d6f-ae6a-d36f7e55970d" providerId="ADAL" clId="{8516C2A4-8111-465D-BA0E-D1B56A47751B}" dt="2023-04-25T08:11:29.558" v="206"/>
          <ac:spMkLst>
            <pc:docMk/>
            <pc:sldMk cId="2635691204" sldId="258"/>
            <ac:spMk id="56" creationId="{9BC8C9FE-A981-253E-F56C-4352952CE9C2}"/>
          </ac:spMkLst>
        </pc:spChg>
        <pc:spChg chg="mod">
          <ac:chgData name="RUCKEBUSCH Michel (EXT)" userId="3eb8cd54-d857-4d6f-ae6a-d36f7e55970d" providerId="ADAL" clId="{8516C2A4-8111-465D-BA0E-D1B56A47751B}" dt="2023-04-26T09:57:00.877" v="233"/>
          <ac:spMkLst>
            <pc:docMk/>
            <pc:sldMk cId="2635691204" sldId="258"/>
            <ac:spMk id="56" creationId="{F44137B9-FBC4-D856-9FAD-8277B54E93F7}"/>
          </ac:spMkLst>
        </pc:spChg>
        <pc:spChg chg="mod">
          <ac:chgData name="RUCKEBUSCH Michel (EXT)" userId="3eb8cd54-d857-4d6f-ae6a-d36f7e55970d" providerId="ADAL" clId="{8516C2A4-8111-465D-BA0E-D1B56A47751B}" dt="2023-04-25T08:12:16.375" v="211"/>
          <ac:spMkLst>
            <pc:docMk/>
            <pc:sldMk cId="2635691204" sldId="258"/>
            <ac:spMk id="58" creationId="{BC6BE632-56AA-4E48-0DE1-90D7A857CD09}"/>
          </ac:spMkLst>
        </pc:spChg>
        <pc:spChg chg="mod">
          <ac:chgData name="RUCKEBUSCH Michel (EXT)" userId="3eb8cd54-d857-4d6f-ae6a-d36f7e55970d" providerId="ADAL" clId="{8516C2A4-8111-465D-BA0E-D1B56A47751B}" dt="2023-04-25T08:12:16.375" v="211"/>
          <ac:spMkLst>
            <pc:docMk/>
            <pc:sldMk cId="2635691204" sldId="258"/>
            <ac:spMk id="60" creationId="{A221E974-06BE-0C8B-29A6-4B1203F31BAC}"/>
          </ac:spMkLst>
        </pc:spChg>
        <pc:spChg chg="mod">
          <ac:chgData name="RUCKEBUSCH Michel (EXT)" userId="3eb8cd54-d857-4d6f-ae6a-d36f7e55970d" providerId="ADAL" clId="{8516C2A4-8111-465D-BA0E-D1B56A47751B}" dt="2023-04-25T08:12:16.375" v="211"/>
          <ac:spMkLst>
            <pc:docMk/>
            <pc:sldMk cId="2635691204" sldId="258"/>
            <ac:spMk id="61" creationId="{9EC98DD5-0D4A-81B0-7FBC-7485D35CD04F}"/>
          </ac:spMkLst>
        </pc:spChg>
        <pc:spChg chg="mod">
          <ac:chgData name="RUCKEBUSCH Michel (EXT)" userId="3eb8cd54-d857-4d6f-ae6a-d36f7e55970d" providerId="ADAL" clId="{8516C2A4-8111-465D-BA0E-D1B56A47751B}" dt="2023-04-25T08:12:16.375" v="211"/>
          <ac:spMkLst>
            <pc:docMk/>
            <pc:sldMk cId="2635691204" sldId="258"/>
            <ac:spMk id="62" creationId="{40ED5CEB-F2FD-F769-97C5-E14C32FC2AB7}"/>
          </ac:spMkLst>
        </pc:spChg>
        <pc:spChg chg="mod">
          <ac:chgData name="RUCKEBUSCH Michel (EXT)" userId="3eb8cd54-d857-4d6f-ae6a-d36f7e55970d" providerId="ADAL" clId="{8516C2A4-8111-465D-BA0E-D1B56A47751B}" dt="2023-04-25T08:12:16.375" v="211"/>
          <ac:spMkLst>
            <pc:docMk/>
            <pc:sldMk cId="2635691204" sldId="258"/>
            <ac:spMk id="63" creationId="{A74C10A8-5E27-22A0-DE08-2F8FF550A6EA}"/>
          </ac:spMkLst>
        </pc:spChg>
        <pc:spChg chg="mod">
          <ac:chgData name="RUCKEBUSCH Michel (EXT)" userId="3eb8cd54-d857-4d6f-ae6a-d36f7e55970d" providerId="ADAL" clId="{8516C2A4-8111-465D-BA0E-D1B56A47751B}" dt="2023-04-25T08:12:16.375" v="211"/>
          <ac:spMkLst>
            <pc:docMk/>
            <pc:sldMk cId="2635691204" sldId="258"/>
            <ac:spMk id="66" creationId="{8EA4CE89-3EAC-4866-4681-C7F82A29B4DE}"/>
          </ac:spMkLst>
        </pc:spChg>
        <pc:spChg chg="mod">
          <ac:chgData name="RUCKEBUSCH Michel (EXT)" userId="3eb8cd54-d857-4d6f-ae6a-d36f7e55970d" providerId="ADAL" clId="{8516C2A4-8111-465D-BA0E-D1B56A47751B}" dt="2023-04-25T08:12:16.375" v="211"/>
          <ac:spMkLst>
            <pc:docMk/>
            <pc:sldMk cId="2635691204" sldId="258"/>
            <ac:spMk id="67" creationId="{CEC40B4A-9D83-6310-F645-1CF35FE7DE6A}"/>
          </ac:spMkLst>
        </pc:spChg>
        <pc:spChg chg="mod">
          <ac:chgData name="RUCKEBUSCH Michel (EXT)" userId="3eb8cd54-d857-4d6f-ae6a-d36f7e55970d" providerId="ADAL" clId="{8516C2A4-8111-465D-BA0E-D1B56A47751B}" dt="2023-04-25T08:12:16.375" v="211"/>
          <ac:spMkLst>
            <pc:docMk/>
            <pc:sldMk cId="2635691204" sldId="258"/>
            <ac:spMk id="68" creationId="{120DCF7E-5B6D-FFDD-BA3F-211295153D7C}"/>
          </ac:spMkLst>
        </pc:spChg>
        <pc:spChg chg="mod">
          <ac:chgData name="RUCKEBUSCH Michel (EXT)" userId="3eb8cd54-d857-4d6f-ae6a-d36f7e55970d" providerId="ADAL" clId="{8516C2A4-8111-465D-BA0E-D1B56A47751B}" dt="2023-04-25T08:12:16.375" v="211"/>
          <ac:spMkLst>
            <pc:docMk/>
            <pc:sldMk cId="2635691204" sldId="258"/>
            <ac:spMk id="69" creationId="{2B88AF52-73AD-8768-77CF-76A1C50F0113}"/>
          </ac:spMkLst>
        </pc:spChg>
        <pc:spChg chg="mod">
          <ac:chgData name="RUCKEBUSCH Michel (EXT)" userId="3eb8cd54-d857-4d6f-ae6a-d36f7e55970d" providerId="ADAL" clId="{8516C2A4-8111-465D-BA0E-D1B56A47751B}" dt="2023-04-25T08:26:09.531" v="216"/>
          <ac:spMkLst>
            <pc:docMk/>
            <pc:sldMk cId="2635691204" sldId="258"/>
            <ac:spMk id="71" creationId="{DB33171B-E55E-3961-4682-590590ACB110}"/>
          </ac:spMkLst>
        </pc:spChg>
        <pc:spChg chg="mod">
          <ac:chgData name="RUCKEBUSCH Michel (EXT)" userId="3eb8cd54-d857-4d6f-ae6a-d36f7e55970d" providerId="ADAL" clId="{8516C2A4-8111-465D-BA0E-D1B56A47751B}" dt="2023-04-25T08:26:09.531" v="216"/>
          <ac:spMkLst>
            <pc:docMk/>
            <pc:sldMk cId="2635691204" sldId="258"/>
            <ac:spMk id="73" creationId="{219DB320-DA03-2680-CBEA-9EEDAE800A47}"/>
          </ac:spMkLst>
        </pc:spChg>
        <pc:spChg chg="mod">
          <ac:chgData name="RUCKEBUSCH Michel (EXT)" userId="3eb8cd54-d857-4d6f-ae6a-d36f7e55970d" providerId="ADAL" clId="{8516C2A4-8111-465D-BA0E-D1B56A47751B}" dt="2023-04-25T08:26:09.531" v="216"/>
          <ac:spMkLst>
            <pc:docMk/>
            <pc:sldMk cId="2635691204" sldId="258"/>
            <ac:spMk id="74" creationId="{53FFD4AB-9488-EC08-12A6-5F00C970690F}"/>
          </ac:spMkLst>
        </pc:spChg>
        <pc:spChg chg="mod">
          <ac:chgData name="RUCKEBUSCH Michel (EXT)" userId="3eb8cd54-d857-4d6f-ae6a-d36f7e55970d" providerId="ADAL" clId="{8516C2A4-8111-465D-BA0E-D1B56A47751B}" dt="2023-04-25T08:26:09.531" v="216"/>
          <ac:spMkLst>
            <pc:docMk/>
            <pc:sldMk cId="2635691204" sldId="258"/>
            <ac:spMk id="75" creationId="{B3FA38FF-F8B2-76F0-F45A-994F0CFD4246}"/>
          </ac:spMkLst>
        </pc:spChg>
        <pc:spChg chg="mod">
          <ac:chgData name="RUCKEBUSCH Michel (EXT)" userId="3eb8cd54-d857-4d6f-ae6a-d36f7e55970d" providerId="ADAL" clId="{8516C2A4-8111-465D-BA0E-D1B56A47751B}" dt="2023-04-25T08:26:09.531" v="216"/>
          <ac:spMkLst>
            <pc:docMk/>
            <pc:sldMk cId="2635691204" sldId="258"/>
            <ac:spMk id="76" creationId="{FF5ED5B5-AD71-692B-B311-84F488BEB1C0}"/>
          </ac:spMkLst>
        </pc:spChg>
        <pc:spChg chg="mod">
          <ac:chgData name="RUCKEBUSCH Michel (EXT)" userId="3eb8cd54-d857-4d6f-ae6a-d36f7e55970d" providerId="ADAL" clId="{8516C2A4-8111-465D-BA0E-D1B56A47751B}" dt="2023-04-25T08:26:09.531" v="216"/>
          <ac:spMkLst>
            <pc:docMk/>
            <pc:sldMk cId="2635691204" sldId="258"/>
            <ac:spMk id="78" creationId="{6EEBEB45-8786-9591-B545-062A5B8F94B1}"/>
          </ac:spMkLst>
        </pc:spChg>
        <pc:spChg chg="mod">
          <ac:chgData name="RUCKEBUSCH Michel (EXT)" userId="3eb8cd54-d857-4d6f-ae6a-d36f7e55970d" providerId="ADAL" clId="{8516C2A4-8111-465D-BA0E-D1B56A47751B}" dt="2023-04-25T08:26:09.531" v="216"/>
          <ac:spMkLst>
            <pc:docMk/>
            <pc:sldMk cId="2635691204" sldId="258"/>
            <ac:spMk id="79" creationId="{A224489D-04CD-5227-C3B9-0509E24063BB}"/>
          </ac:spMkLst>
        </pc:spChg>
        <pc:spChg chg="mod">
          <ac:chgData name="RUCKEBUSCH Michel (EXT)" userId="3eb8cd54-d857-4d6f-ae6a-d36f7e55970d" providerId="ADAL" clId="{8516C2A4-8111-465D-BA0E-D1B56A47751B}" dt="2023-04-25T08:26:09.531" v="216"/>
          <ac:spMkLst>
            <pc:docMk/>
            <pc:sldMk cId="2635691204" sldId="258"/>
            <ac:spMk id="80" creationId="{44B61577-27E5-1852-1AA3-A0951DC14626}"/>
          </ac:spMkLst>
        </pc:spChg>
        <pc:spChg chg="mod">
          <ac:chgData name="RUCKEBUSCH Michel (EXT)" userId="3eb8cd54-d857-4d6f-ae6a-d36f7e55970d" providerId="ADAL" clId="{8516C2A4-8111-465D-BA0E-D1B56A47751B}" dt="2023-04-25T08:26:09.531" v="216"/>
          <ac:spMkLst>
            <pc:docMk/>
            <pc:sldMk cId="2635691204" sldId="258"/>
            <ac:spMk id="81" creationId="{E9124A37-3817-0EA3-38FF-A42B7FF46775}"/>
          </ac:spMkLst>
        </pc:spChg>
        <pc:spChg chg="mod">
          <ac:chgData name="RUCKEBUSCH Michel (EXT)" userId="3eb8cd54-d857-4d6f-ae6a-d36f7e55970d" providerId="ADAL" clId="{8516C2A4-8111-465D-BA0E-D1B56A47751B}" dt="2023-04-26T09:57:00.877" v="233"/>
          <ac:spMkLst>
            <pc:docMk/>
            <pc:sldMk cId="2635691204" sldId="258"/>
            <ac:spMk id="84" creationId="{BF48E5C8-FDCE-279C-0888-D7D013E42AD8}"/>
          </ac:spMkLst>
        </pc:spChg>
        <pc:spChg chg="mod">
          <ac:chgData name="RUCKEBUSCH Michel (EXT)" userId="3eb8cd54-d857-4d6f-ae6a-d36f7e55970d" providerId="ADAL" clId="{8516C2A4-8111-465D-BA0E-D1B56A47751B}" dt="2023-04-26T09:57:00.877" v="233"/>
          <ac:spMkLst>
            <pc:docMk/>
            <pc:sldMk cId="2635691204" sldId="258"/>
            <ac:spMk id="85" creationId="{FA8B69B8-964B-00D2-4864-8381B1B07EE4}"/>
          </ac:spMkLst>
        </pc:spChg>
        <pc:spChg chg="mod">
          <ac:chgData name="RUCKEBUSCH Michel (EXT)" userId="3eb8cd54-d857-4d6f-ae6a-d36f7e55970d" providerId="ADAL" clId="{8516C2A4-8111-465D-BA0E-D1B56A47751B}" dt="2023-04-26T09:57:00.877" v="233"/>
          <ac:spMkLst>
            <pc:docMk/>
            <pc:sldMk cId="2635691204" sldId="258"/>
            <ac:spMk id="86" creationId="{FBFB1142-3E61-C005-6251-86075AF6ED87}"/>
          </ac:spMkLst>
        </pc:spChg>
        <pc:spChg chg="mod">
          <ac:chgData name="RUCKEBUSCH Michel (EXT)" userId="3eb8cd54-d857-4d6f-ae6a-d36f7e55970d" providerId="ADAL" clId="{8516C2A4-8111-465D-BA0E-D1B56A47751B}" dt="2023-04-26T09:57:00.877" v="233"/>
          <ac:spMkLst>
            <pc:docMk/>
            <pc:sldMk cId="2635691204" sldId="258"/>
            <ac:spMk id="87" creationId="{8A9130CF-4E87-FD5E-50EC-E3FDB726CF70}"/>
          </ac:spMkLst>
        </pc:spChg>
        <pc:spChg chg="add del mod">
          <ac:chgData name="RUCKEBUSCH Michel (EXT)" userId="3eb8cd54-d857-4d6f-ae6a-d36f7e55970d" providerId="ADAL" clId="{8516C2A4-8111-465D-BA0E-D1B56A47751B}" dt="2023-04-27T06:22:16.525" v="340" actId="478"/>
          <ac:spMkLst>
            <pc:docMk/>
            <pc:sldMk cId="2635691204" sldId="258"/>
            <ac:spMk id="88" creationId="{3E2F14E1-702D-7686-9882-B4A3E9AC3372}"/>
          </ac:spMkLst>
        </pc:spChg>
        <pc:spChg chg="mod">
          <ac:chgData name="RUCKEBUSCH Michel (EXT)" userId="3eb8cd54-d857-4d6f-ae6a-d36f7e55970d" providerId="ADAL" clId="{8516C2A4-8111-465D-BA0E-D1B56A47751B}" dt="2023-04-26T09:57:00.877" v="233"/>
          <ac:spMkLst>
            <pc:docMk/>
            <pc:sldMk cId="2635691204" sldId="258"/>
            <ac:spMk id="90" creationId="{E998E22B-54BE-CF03-91D8-43E52CD33AD9}"/>
          </ac:spMkLst>
        </pc:spChg>
        <pc:spChg chg="mod">
          <ac:chgData name="RUCKEBUSCH Michel (EXT)" userId="3eb8cd54-d857-4d6f-ae6a-d36f7e55970d" providerId="ADAL" clId="{8516C2A4-8111-465D-BA0E-D1B56A47751B}" dt="2023-04-26T09:57:00.877" v="233"/>
          <ac:spMkLst>
            <pc:docMk/>
            <pc:sldMk cId="2635691204" sldId="258"/>
            <ac:spMk id="91" creationId="{B8B01E4B-4D0A-13AB-1886-F42F50BA15F9}"/>
          </ac:spMkLst>
        </pc:spChg>
        <pc:spChg chg="mod">
          <ac:chgData name="RUCKEBUSCH Michel (EXT)" userId="3eb8cd54-d857-4d6f-ae6a-d36f7e55970d" providerId="ADAL" clId="{8516C2A4-8111-465D-BA0E-D1B56A47751B}" dt="2023-04-26T09:57:00.877" v="233"/>
          <ac:spMkLst>
            <pc:docMk/>
            <pc:sldMk cId="2635691204" sldId="258"/>
            <ac:spMk id="92" creationId="{1F51E37A-C7FC-26BD-66D0-D51223719165}"/>
          </ac:spMkLst>
        </pc:spChg>
        <pc:spChg chg="mod">
          <ac:chgData name="RUCKEBUSCH Michel (EXT)" userId="3eb8cd54-d857-4d6f-ae6a-d36f7e55970d" providerId="ADAL" clId="{8516C2A4-8111-465D-BA0E-D1B56A47751B}" dt="2023-04-26T09:57:00.877" v="233"/>
          <ac:spMkLst>
            <pc:docMk/>
            <pc:sldMk cId="2635691204" sldId="258"/>
            <ac:spMk id="93" creationId="{78281893-6908-23F4-8D7E-9748EA335E06}"/>
          </ac:spMkLst>
        </pc:spChg>
        <pc:spChg chg="add mod">
          <ac:chgData name="RUCKEBUSCH Michel (EXT)" userId="3eb8cd54-d857-4d6f-ae6a-d36f7e55970d" providerId="ADAL" clId="{8516C2A4-8111-465D-BA0E-D1B56A47751B}" dt="2023-04-26T09:59:13.722" v="284" actId="1076"/>
          <ac:spMkLst>
            <pc:docMk/>
            <pc:sldMk cId="2635691204" sldId="258"/>
            <ac:spMk id="94" creationId="{789433EA-901E-C7A6-E51F-15B8347AED7A}"/>
          </ac:spMkLst>
        </pc:spChg>
        <pc:spChg chg="add mod">
          <ac:chgData name="RUCKEBUSCH Michel (EXT)" userId="3eb8cd54-d857-4d6f-ae6a-d36f7e55970d" providerId="ADAL" clId="{8516C2A4-8111-465D-BA0E-D1B56A47751B}" dt="2023-04-27T06:21:44.804" v="328" actId="207"/>
          <ac:spMkLst>
            <pc:docMk/>
            <pc:sldMk cId="2635691204" sldId="258"/>
            <ac:spMk id="95" creationId="{DD7788CD-92B2-F0CC-E06C-ED0271A947D0}"/>
          </ac:spMkLst>
        </pc:spChg>
        <pc:spChg chg="add mod">
          <ac:chgData name="RUCKEBUSCH Michel (EXT)" userId="3eb8cd54-d857-4d6f-ae6a-d36f7e55970d" providerId="ADAL" clId="{8516C2A4-8111-465D-BA0E-D1B56A47751B}" dt="2023-04-27T06:23:21.553" v="407" actId="1035"/>
          <ac:spMkLst>
            <pc:docMk/>
            <pc:sldMk cId="2635691204" sldId="258"/>
            <ac:spMk id="96" creationId="{5D8ED592-A408-E8D2-1690-41CC8116DDBC}"/>
          </ac:spMkLst>
        </pc:spChg>
        <pc:grpChg chg="add mod ord">
          <ac:chgData name="RUCKEBUSCH Michel (EXT)" userId="3eb8cd54-d857-4d6f-ae6a-d36f7e55970d" providerId="ADAL" clId="{8516C2A4-8111-465D-BA0E-D1B56A47751B}" dt="2023-04-25T07:58:55.902" v="189" actId="167"/>
          <ac:grpSpMkLst>
            <pc:docMk/>
            <pc:sldMk cId="2635691204" sldId="258"/>
            <ac:grpSpMk id="3" creationId="{1828DE1F-C96D-E23C-DF85-4D696688443C}"/>
          </ac:grpSpMkLst>
        </pc:grpChg>
        <pc:grpChg chg="mod">
          <ac:chgData name="RUCKEBUSCH Michel (EXT)" userId="3eb8cd54-d857-4d6f-ae6a-d36f7e55970d" providerId="ADAL" clId="{8516C2A4-8111-465D-BA0E-D1B56A47751B}" dt="2023-04-25T07:58:22.839" v="179"/>
          <ac:grpSpMkLst>
            <pc:docMk/>
            <pc:sldMk cId="2635691204" sldId="258"/>
            <ac:grpSpMk id="5" creationId="{944D9E59-DB8C-19DE-7447-52DBA666BD09}"/>
          </ac:grpSpMkLst>
        </pc:grpChg>
        <pc:grpChg chg="add mod">
          <ac:chgData name="RUCKEBUSCH Michel (EXT)" userId="3eb8cd54-d857-4d6f-ae6a-d36f7e55970d" providerId="ADAL" clId="{8516C2A4-8111-465D-BA0E-D1B56A47751B}" dt="2023-04-25T07:58:22.839" v="179"/>
          <ac:grpSpMkLst>
            <pc:docMk/>
            <pc:sldMk cId="2635691204" sldId="258"/>
            <ac:grpSpMk id="11" creationId="{58B3517A-83AD-BEA8-06DA-5209D48E3125}"/>
          </ac:grpSpMkLst>
        </pc:grpChg>
        <pc:grpChg chg="add mod">
          <ac:chgData name="RUCKEBUSCH Michel (EXT)" userId="3eb8cd54-d857-4d6f-ae6a-d36f7e55970d" providerId="ADAL" clId="{8516C2A4-8111-465D-BA0E-D1B56A47751B}" dt="2023-04-27T05:52:21.648" v="297" actId="1076"/>
          <ac:grpSpMkLst>
            <pc:docMk/>
            <pc:sldMk cId="2635691204" sldId="258"/>
            <ac:grpSpMk id="16" creationId="{00B77635-959B-BED8-9D87-3E7CBB246B5C}"/>
          </ac:grpSpMkLst>
        </pc:grpChg>
        <pc:grpChg chg="add del mod">
          <ac:chgData name="RUCKEBUSCH Michel (EXT)" userId="3eb8cd54-d857-4d6f-ae6a-d36f7e55970d" providerId="ADAL" clId="{8516C2A4-8111-465D-BA0E-D1B56A47751B}" dt="2023-04-26T09:56:19.443" v="230" actId="478"/>
          <ac:grpSpMkLst>
            <pc:docMk/>
            <pc:sldMk cId="2635691204" sldId="258"/>
            <ac:grpSpMk id="16" creationId="{88A4FDB4-1DEC-4BF5-80C6-978FD44ECE57}"/>
          </ac:grpSpMkLst>
        </pc:grpChg>
        <pc:grpChg chg="mod">
          <ac:chgData name="RUCKEBUSCH Michel (EXT)" userId="3eb8cd54-d857-4d6f-ae6a-d36f7e55970d" providerId="ADAL" clId="{8516C2A4-8111-465D-BA0E-D1B56A47751B}" dt="2023-04-27T05:52:17.700" v="296"/>
          <ac:grpSpMkLst>
            <pc:docMk/>
            <pc:sldMk cId="2635691204" sldId="258"/>
            <ac:grpSpMk id="18" creationId="{14608385-A27E-2027-F2C9-D62BF1BA6DDC}"/>
          </ac:grpSpMkLst>
        </pc:grpChg>
        <pc:grpChg chg="mod">
          <ac:chgData name="RUCKEBUSCH Michel (EXT)" userId="3eb8cd54-d857-4d6f-ae6a-d36f7e55970d" providerId="ADAL" clId="{8516C2A4-8111-465D-BA0E-D1B56A47751B}" dt="2023-04-26T09:56:17.073" v="229" actId="571"/>
          <ac:grpSpMkLst>
            <pc:docMk/>
            <pc:sldMk cId="2635691204" sldId="258"/>
            <ac:grpSpMk id="18" creationId="{4935A012-CA22-0992-43AF-2807539E35E4}"/>
          </ac:grpSpMkLst>
        </pc:grpChg>
        <pc:grpChg chg="add mod">
          <ac:chgData name="RUCKEBUSCH Michel (EXT)" userId="3eb8cd54-d857-4d6f-ae6a-d36f7e55970d" providerId="ADAL" clId="{8516C2A4-8111-465D-BA0E-D1B56A47751B}" dt="2023-04-25T07:58:31.498" v="184" actId="1076"/>
          <ac:grpSpMkLst>
            <pc:docMk/>
            <pc:sldMk cId="2635691204" sldId="258"/>
            <ac:grpSpMk id="19" creationId="{8A82EACF-9F83-F31F-4DB8-4F10022E87CE}"/>
          </ac:grpSpMkLst>
        </pc:grpChg>
        <pc:grpChg chg="mod">
          <ac:chgData name="RUCKEBUSCH Michel (EXT)" userId="3eb8cd54-d857-4d6f-ae6a-d36f7e55970d" providerId="ADAL" clId="{8516C2A4-8111-465D-BA0E-D1B56A47751B}" dt="2023-04-25T07:58:29.157" v="183"/>
          <ac:grpSpMkLst>
            <pc:docMk/>
            <pc:sldMk cId="2635691204" sldId="258"/>
            <ac:grpSpMk id="21" creationId="{14224AA6-D292-3DE4-8DE5-B91714428BEF}"/>
          </ac:grpSpMkLst>
        </pc:grpChg>
        <pc:grpChg chg="add mod">
          <ac:chgData name="RUCKEBUSCH Michel (EXT)" userId="3eb8cd54-d857-4d6f-ae6a-d36f7e55970d" providerId="ADAL" clId="{8516C2A4-8111-465D-BA0E-D1B56A47751B}" dt="2023-04-25T07:58:31.498" v="184" actId="1076"/>
          <ac:grpSpMkLst>
            <pc:docMk/>
            <pc:sldMk cId="2635691204" sldId="258"/>
            <ac:grpSpMk id="26" creationId="{F05BF920-0624-4C22-95E6-59600D37D54D}"/>
          </ac:grpSpMkLst>
        </pc:grpChg>
        <pc:grpChg chg="add mod">
          <ac:chgData name="RUCKEBUSCH Michel (EXT)" userId="3eb8cd54-d857-4d6f-ae6a-d36f7e55970d" providerId="ADAL" clId="{8516C2A4-8111-465D-BA0E-D1B56A47751B}" dt="2023-04-25T08:08:28.216" v="193" actId="1076"/>
          <ac:grpSpMkLst>
            <pc:docMk/>
            <pc:sldMk cId="2635691204" sldId="258"/>
            <ac:grpSpMk id="31" creationId="{184EF4CC-A6F7-09F8-3E7A-802C32AF6919}"/>
          </ac:grpSpMkLst>
        </pc:grpChg>
        <pc:grpChg chg="mod">
          <ac:chgData name="RUCKEBUSCH Michel (EXT)" userId="3eb8cd54-d857-4d6f-ae6a-d36f7e55970d" providerId="ADAL" clId="{8516C2A4-8111-465D-BA0E-D1B56A47751B}" dt="2023-04-25T08:08:24.452" v="192"/>
          <ac:grpSpMkLst>
            <pc:docMk/>
            <pc:sldMk cId="2635691204" sldId="258"/>
            <ac:grpSpMk id="33" creationId="{7E6280E6-13A2-638C-3AED-E2A050AD492A}"/>
          </ac:grpSpMkLst>
        </pc:grpChg>
        <pc:grpChg chg="add mod">
          <ac:chgData name="RUCKEBUSCH Michel (EXT)" userId="3eb8cd54-d857-4d6f-ae6a-d36f7e55970d" providerId="ADAL" clId="{8516C2A4-8111-465D-BA0E-D1B56A47751B}" dt="2023-04-25T08:08:28.216" v="193" actId="1076"/>
          <ac:grpSpMkLst>
            <pc:docMk/>
            <pc:sldMk cId="2635691204" sldId="258"/>
            <ac:grpSpMk id="39" creationId="{827CDE7D-7C18-0F17-75F2-F21B99F9470F}"/>
          </ac:grpSpMkLst>
        </pc:grpChg>
        <pc:grpChg chg="add del mod">
          <ac:chgData name="RUCKEBUSCH Michel (EXT)" userId="3eb8cd54-d857-4d6f-ae6a-d36f7e55970d" providerId="ADAL" clId="{8516C2A4-8111-465D-BA0E-D1B56A47751B}" dt="2023-04-25T08:26:04.270" v="214" actId="478"/>
          <ac:grpSpMkLst>
            <pc:docMk/>
            <pc:sldMk cId="2635691204" sldId="258"/>
            <ac:grpSpMk id="44" creationId="{2284DA30-6584-5996-C9CF-E23E2181DB2E}"/>
          </ac:grpSpMkLst>
        </pc:grpChg>
        <pc:grpChg chg="mod">
          <ac:chgData name="RUCKEBUSCH Michel (EXT)" userId="3eb8cd54-d857-4d6f-ae6a-d36f7e55970d" providerId="ADAL" clId="{8516C2A4-8111-465D-BA0E-D1B56A47751B}" dt="2023-04-25T08:11:29.558" v="206"/>
          <ac:grpSpMkLst>
            <pc:docMk/>
            <pc:sldMk cId="2635691204" sldId="258"/>
            <ac:grpSpMk id="46" creationId="{9631A847-BCF4-DF46-5150-C1F91A3D36EB}"/>
          </ac:grpSpMkLst>
        </pc:grpChg>
        <pc:grpChg chg="add mod">
          <ac:chgData name="RUCKEBUSCH Michel (EXT)" userId="3eb8cd54-d857-4d6f-ae6a-d36f7e55970d" providerId="ADAL" clId="{8516C2A4-8111-465D-BA0E-D1B56A47751B}" dt="2023-04-27T05:52:21.648" v="297" actId="1076"/>
          <ac:grpSpMkLst>
            <pc:docMk/>
            <pc:sldMk cId="2635691204" sldId="258"/>
            <ac:grpSpMk id="48" creationId="{C2E40859-ECB6-A607-B0F9-742A27699D4B}"/>
          </ac:grpSpMkLst>
        </pc:grpChg>
        <pc:grpChg chg="add del mod">
          <ac:chgData name="RUCKEBUSCH Michel (EXT)" userId="3eb8cd54-d857-4d6f-ae6a-d36f7e55970d" providerId="ADAL" clId="{8516C2A4-8111-465D-BA0E-D1B56A47751B}" dt="2023-04-26T09:56:19.443" v="230" actId="478"/>
          <ac:grpSpMkLst>
            <pc:docMk/>
            <pc:sldMk cId="2635691204" sldId="258"/>
            <ac:grpSpMk id="49" creationId="{E44227C2-80CC-A039-3B7F-196C189C1C97}"/>
          </ac:grpSpMkLst>
        </pc:grpChg>
        <pc:grpChg chg="add del mod">
          <ac:chgData name="RUCKEBUSCH Michel (EXT)" userId="3eb8cd54-d857-4d6f-ae6a-d36f7e55970d" providerId="ADAL" clId="{8516C2A4-8111-465D-BA0E-D1B56A47751B}" dt="2023-04-25T08:26:09.240" v="215" actId="478"/>
          <ac:grpSpMkLst>
            <pc:docMk/>
            <pc:sldMk cId="2635691204" sldId="258"/>
            <ac:grpSpMk id="52" creationId="{E3ADC284-44C5-365C-7670-3DB012370E81}"/>
          </ac:grpSpMkLst>
        </pc:grpChg>
        <pc:grpChg chg="add mod">
          <ac:chgData name="RUCKEBUSCH Michel (EXT)" userId="3eb8cd54-d857-4d6f-ae6a-d36f7e55970d" providerId="ADAL" clId="{8516C2A4-8111-465D-BA0E-D1B56A47751B}" dt="2023-04-26T09:57:04.168" v="234" actId="1076"/>
          <ac:grpSpMkLst>
            <pc:docMk/>
            <pc:sldMk cId="2635691204" sldId="258"/>
            <ac:grpSpMk id="55" creationId="{8E7CEA0E-FCE4-A427-7C95-92A86E0D9579}"/>
          </ac:grpSpMkLst>
        </pc:grpChg>
        <pc:grpChg chg="add mod">
          <ac:chgData name="RUCKEBUSCH Michel (EXT)" userId="3eb8cd54-d857-4d6f-ae6a-d36f7e55970d" providerId="ADAL" clId="{8516C2A4-8111-465D-BA0E-D1B56A47751B}" dt="2023-04-26T09:56:09.615" v="228" actId="1076"/>
          <ac:grpSpMkLst>
            <pc:docMk/>
            <pc:sldMk cId="2635691204" sldId="258"/>
            <ac:grpSpMk id="57" creationId="{5A043DD0-BEA8-59FF-2131-ED04B71761B3}"/>
          </ac:grpSpMkLst>
        </pc:grpChg>
        <pc:grpChg chg="mod">
          <ac:chgData name="RUCKEBUSCH Michel (EXT)" userId="3eb8cd54-d857-4d6f-ae6a-d36f7e55970d" providerId="ADAL" clId="{8516C2A4-8111-465D-BA0E-D1B56A47751B}" dt="2023-04-25T08:12:16.375" v="211"/>
          <ac:grpSpMkLst>
            <pc:docMk/>
            <pc:sldMk cId="2635691204" sldId="258"/>
            <ac:grpSpMk id="59" creationId="{82139F1C-CF48-4C71-4EBB-D3D8DE5EF678}"/>
          </ac:grpSpMkLst>
        </pc:grpChg>
        <pc:grpChg chg="add mod">
          <ac:chgData name="RUCKEBUSCH Michel (EXT)" userId="3eb8cd54-d857-4d6f-ae6a-d36f7e55970d" providerId="ADAL" clId="{8516C2A4-8111-465D-BA0E-D1B56A47751B}" dt="2023-04-26T09:56:09.615" v="228" actId="1076"/>
          <ac:grpSpMkLst>
            <pc:docMk/>
            <pc:sldMk cId="2635691204" sldId="258"/>
            <ac:grpSpMk id="65" creationId="{5A800AF4-83D4-D4D7-7A8F-0E5365F80E81}"/>
          </ac:grpSpMkLst>
        </pc:grpChg>
        <pc:grpChg chg="add del mod">
          <ac:chgData name="RUCKEBUSCH Michel (EXT)" userId="3eb8cd54-d857-4d6f-ae6a-d36f7e55970d" providerId="ADAL" clId="{8516C2A4-8111-465D-BA0E-D1B56A47751B}" dt="2023-04-27T05:52:17.438" v="295" actId="478"/>
          <ac:grpSpMkLst>
            <pc:docMk/>
            <pc:sldMk cId="2635691204" sldId="258"/>
            <ac:grpSpMk id="70" creationId="{699CC3EC-F47D-AD62-4E2A-897A570B3078}"/>
          </ac:grpSpMkLst>
        </pc:grpChg>
        <pc:grpChg chg="mod">
          <ac:chgData name="RUCKEBUSCH Michel (EXT)" userId="3eb8cd54-d857-4d6f-ae6a-d36f7e55970d" providerId="ADAL" clId="{8516C2A4-8111-465D-BA0E-D1B56A47751B}" dt="2023-04-25T08:26:09.531" v="216"/>
          <ac:grpSpMkLst>
            <pc:docMk/>
            <pc:sldMk cId="2635691204" sldId="258"/>
            <ac:grpSpMk id="72" creationId="{42C9D740-CB38-E209-3BF2-EE4DB6CADC7A}"/>
          </ac:grpSpMkLst>
        </pc:grpChg>
        <pc:grpChg chg="add del mod">
          <ac:chgData name="RUCKEBUSCH Michel (EXT)" userId="3eb8cd54-d857-4d6f-ae6a-d36f7e55970d" providerId="ADAL" clId="{8516C2A4-8111-465D-BA0E-D1B56A47751B}" dt="2023-04-27T05:52:17.438" v="295" actId="478"/>
          <ac:grpSpMkLst>
            <pc:docMk/>
            <pc:sldMk cId="2635691204" sldId="258"/>
            <ac:grpSpMk id="77" creationId="{E0D85C66-942C-3ACD-C39A-FE34C3DB33A5}"/>
          </ac:grpSpMkLst>
        </pc:grpChg>
        <pc:grpChg chg="mod">
          <ac:chgData name="RUCKEBUSCH Michel (EXT)" userId="3eb8cd54-d857-4d6f-ae6a-d36f7e55970d" providerId="ADAL" clId="{8516C2A4-8111-465D-BA0E-D1B56A47751B}" dt="2023-04-26T09:57:00.877" v="233"/>
          <ac:grpSpMkLst>
            <pc:docMk/>
            <pc:sldMk cId="2635691204" sldId="258"/>
            <ac:grpSpMk id="83" creationId="{67C674AC-7FAE-B6FF-A3D1-A0F5717904FB}"/>
          </ac:grpSpMkLst>
        </pc:grpChg>
        <pc:grpChg chg="add mod">
          <ac:chgData name="RUCKEBUSCH Michel (EXT)" userId="3eb8cd54-d857-4d6f-ae6a-d36f7e55970d" providerId="ADAL" clId="{8516C2A4-8111-465D-BA0E-D1B56A47751B}" dt="2023-04-26T09:57:04.168" v="234" actId="1076"/>
          <ac:grpSpMkLst>
            <pc:docMk/>
            <pc:sldMk cId="2635691204" sldId="258"/>
            <ac:grpSpMk id="89" creationId="{DEB4BF2E-E800-DB55-E8B1-7F4216F953B6}"/>
          </ac:grpSpMkLst>
        </pc:grpChg>
        <pc:picChg chg="del mod">
          <ac:chgData name="RUCKEBUSCH Michel (EXT)" userId="3eb8cd54-d857-4d6f-ae6a-d36f7e55970d" providerId="ADAL" clId="{8516C2A4-8111-465D-BA0E-D1B56A47751B}" dt="2023-04-25T07:51:27.578" v="159" actId="478"/>
          <ac:picMkLst>
            <pc:docMk/>
            <pc:sldMk cId="2635691204" sldId="258"/>
            <ac:picMk id="4" creationId="{5011B884-6675-7895-26AA-079BC9160171}"/>
          </ac:picMkLst>
        </pc:picChg>
        <pc:picChg chg="add mod modCrop">
          <ac:chgData name="RUCKEBUSCH Michel (EXT)" userId="3eb8cd54-d857-4d6f-ae6a-d36f7e55970d" providerId="ADAL" clId="{8516C2A4-8111-465D-BA0E-D1B56A47751B}" dt="2023-04-25T07:59:04.673" v="191" actId="1366"/>
          <ac:picMkLst>
            <pc:docMk/>
            <pc:sldMk cId="2635691204" sldId="258"/>
            <ac:picMk id="7" creationId="{B1536177-9297-B2B0-F678-A06C4D1D14EF}"/>
          </ac:picMkLst>
        </pc:picChg>
        <pc:picChg chg="add del mod">
          <ac:chgData name="RUCKEBUSCH Michel (EXT)" userId="3eb8cd54-d857-4d6f-ae6a-d36f7e55970d" providerId="ADAL" clId="{8516C2A4-8111-465D-BA0E-D1B56A47751B}" dt="2023-04-25T07:58:25.439" v="180" actId="478"/>
          <ac:picMkLst>
            <pc:docMk/>
            <pc:sldMk cId="2635691204" sldId="258"/>
            <ac:picMk id="16" creationId="{F2B3912A-4781-88CF-2C57-F46F437A3656}"/>
          </ac:picMkLst>
        </pc:picChg>
        <pc:picChg chg="add del mod">
          <ac:chgData name="RUCKEBUSCH Michel (EXT)" userId="3eb8cd54-d857-4d6f-ae6a-d36f7e55970d" providerId="ADAL" clId="{8516C2A4-8111-465D-BA0E-D1B56A47751B}" dt="2023-04-25T07:58:26.065" v="181" actId="478"/>
          <ac:picMkLst>
            <pc:docMk/>
            <pc:sldMk cId="2635691204" sldId="258"/>
            <ac:picMk id="18" creationId="{AF108621-D529-8E01-35FA-A0D6F9DB16C5}"/>
          </ac:picMkLst>
        </pc:picChg>
        <pc:picChg chg="add mod modCrop">
          <ac:chgData name="RUCKEBUSCH Michel (EXT)" userId="3eb8cd54-d857-4d6f-ae6a-d36f7e55970d" providerId="ADAL" clId="{8516C2A4-8111-465D-BA0E-D1B56A47751B}" dt="2023-04-25T08:10:09.250" v="205" actId="18131"/>
          <ac:picMkLst>
            <pc:docMk/>
            <pc:sldMk cId="2635691204" sldId="258"/>
            <ac:picMk id="38" creationId="{12940436-0A00-FAB1-F918-B74750AB88F2}"/>
          </ac:picMkLst>
        </pc:picChg>
        <pc:picChg chg="add del mod">
          <ac:chgData name="RUCKEBUSCH Michel (EXT)" userId="3eb8cd54-d857-4d6f-ae6a-d36f7e55970d" providerId="ADAL" clId="{8516C2A4-8111-465D-BA0E-D1B56A47751B}" dt="2023-04-26T09:56:19.443" v="230" actId="478"/>
          <ac:picMkLst>
            <pc:docMk/>
            <pc:sldMk cId="2635691204" sldId="258"/>
            <ac:picMk id="48" creationId="{A52247EA-50F8-D6D3-066C-0B058DBA1B38}"/>
          </ac:picMkLst>
        </pc:picChg>
        <pc:picChg chg="add del mod modCrop">
          <ac:chgData name="RUCKEBUSCH Michel (EXT)" userId="3eb8cd54-d857-4d6f-ae6a-d36f7e55970d" providerId="ADAL" clId="{8516C2A4-8111-465D-BA0E-D1B56A47751B}" dt="2023-04-25T08:12:19.923" v="213" actId="478"/>
          <ac:picMkLst>
            <pc:docMk/>
            <pc:sldMk cId="2635691204" sldId="258"/>
            <ac:picMk id="51" creationId="{1D53EF5C-64FD-5946-A92E-984D3225848F}"/>
          </ac:picMkLst>
        </pc:picChg>
        <pc:picChg chg="add mod modCrop">
          <ac:chgData name="RUCKEBUSCH Michel (EXT)" userId="3eb8cd54-d857-4d6f-ae6a-d36f7e55970d" providerId="ADAL" clId="{8516C2A4-8111-465D-BA0E-D1B56A47751B}" dt="2023-04-27T06:20:14.616" v="298" actId="732"/>
          <ac:picMkLst>
            <pc:docMk/>
            <pc:sldMk cId="2635691204" sldId="258"/>
            <ac:picMk id="53" creationId="{DD2D8111-6910-1604-7F5D-8257E7FC5D65}"/>
          </ac:picMkLst>
        </pc:picChg>
        <pc:picChg chg="add mod ord modCrop">
          <ac:chgData name="RUCKEBUSCH Michel (EXT)" userId="3eb8cd54-d857-4d6f-ae6a-d36f7e55970d" providerId="ADAL" clId="{8516C2A4-8111-465D-BA0E-D1B56A47751B}" dt="2023-04-26T09:57:30.935" v="241" actId="732"/>
          <ac:picMkLst>
            <pc:docMk/>
            <pc:sldMk cId="2635691204" sldId="258"/>
            <ac:picMk id="54" creationId="{62536E1A-6EFE-2DE8-2C4C-96F98DDD296F}"/>
          </ac:picMkLst>
        </pc:picChg>
        <pc:picChg chg="add mod">
          <ac:chgData name="RUCKEBUSCH Michel (EXT)" userId="3eb8cd54-d857-4d6f-ae6a-d36f7e55970d" providerId="ADAL" clId="{8516C2A4-8111-465D-BA0E-D1B56A47751B}" dt="2023-04-26T09:56:09.615" v="228" actId="1076"/>
          <ac:picMkLst>
            <pc:docMk/>
            <pc:sldMk cId="2635691204" sldId="258"/>
            <ac:picMk id="64" creationId="{D7B367FD-F6D5-E2D0-6071-1CD6A1F05E57}"/>
          </ac:picMkLst>
        </pc:picChg>
        <pc:picChg chg="add del mod">
          <ac:chgData name="RUCKEBUSCH Michel (EXT)" userId="3eb8cd54-d857-4d6f-ae6a-d36f7e55970d" providerId="ADAL" clId="{8516C2A4-8111-465D-BA0E-D1B56A47751B}" dt="2023-04-27T05:52:17.438" v="295" actId="478"/>
          <ac:picMkLst>
            <pc:docMk/>
            <pc:sldMk cId="2635691204" sldId="258"/>
            <ac:picMk id="82" creationId="{FBC2CD44-91AE-8434-C528-D815BA39F75E}"/>
          </ac:picMkLst>
        </pc:picChg>
        <pc:picChg chg="add del mod">
          <ac:chgData name="RUCKEBUSCH Michel (EXT)" userId="3eb8cd54-d857-4d6f-ae6a-d36f7e55970d" providerId="ADAL" clId="{8516C2A4-8111-465D-BA0E-D1B56A47751B}" dt="2023-04-26T09:57:06.270" v="235" actId="478"/>
          <ac:picMkLst>
            <pc:docMk/>
            <pc:sldMk cId="2635691204" sldId="258"/>
            <ac:picMk id="88" creationId="{0F95140F-E592-9425-39D7-A3AF812CEDD7}"/>
          </ac:picMkLst>
        </pc:picChg>
      </pc:sldChg>
      <pc:sldChg chg="delSp del mod">
        <pc:chgData name="RUCKEBUSCH Michel (EXT)" userId="3eb8cd54-d857-4d6f-ae6a-d36f7e55970d" providerId="ADAL" clId="{8516C2A4-8111-465D-BA0E-D1B56A47751B}" dt="2023-04-25T07:51:36.438" v="168" actId="47"/>
        <pc:sldMkLst>
          <pc:docMk/>
          <pc:sldMk cId="1891361439" sldId="259"/>
        </pc:sldMkLst>
        <pc:spChg chg="del">
          <ac:chgData name="RUCKEBUSCH Michel (EXT)" userId="3eb8cd54-d857-4d6f-ae6a-d36f7e55970d" providerId="ADAL" clId="{8516C2A4-8111-465D-BA0E-D1B56A47751B}" dt="2023-04-25T07:50:15.223" v="31" actId="21"/>
          <ac:spMkLst>
            <pc:docMk/>
            <pc:sldMk cId="1891361439" sldId="259"/>
            <ac:spMk id="23" creationId="{2FD747E2-7BCB-6BBF-7375-0171C2A75B6D}"/>
          </ac:spMkLst>
        </pc:spChg>
        <pc:grpChg chg="del">
          <ac:chgData name="RUCKEBUSCH Michel (EXT)" userId="3eb8cd54-d857-4d6f-ae6a-d36f7e55970d" providerId="ADAL" clId="{8516C2A4-8111-465D-BA0E-D1B56A47751B}" dt="2023-04-25T07:50:15.223" v="31" actId="21"/>
          <ac:grpSpMkLst>
            <pc:docMk/>
            <pc:sldMk cId="1891361439" sldId="259"/>
            <ac:grpSpMk id="4" creationId="{EA0AE460-0CB1-D5D2-49DD-559402FB34AC}"/>
          </ac:grpSpMkLst>
        </pc:grpChg>
        <pc:grpChg chg="del">
          <ac:chgData name="RUCKEBUSCH Michel (EXT)" userId="3eb8cd54-d857-4d6f-ae6a-d36f7e55970d" providerId="ADAL" clId="{8516C2A4-8111-465D-BA0E-D1B56A47751B}" dt="2023-04-25T07:50:15.223" v="31" actId="21"/>
          <ac:grpSpMkLst>
            <pc:docMk/>
            <pc:sldMk cId="1891361439" sldId="259"/>
            <ac:grpSpMk id="12" creationId="{D4FCABB8-8924-F020-7573-CD5DE46F562F}"/>
          </ac:grpSpMkLst>
        </pc:grpChg>
        <pc:grpChg chg="del">
          <ac:chgData name="RUCKEBUSCH Michel (EXT)" userId="3eb8cd54-d857-4d6f-ae6a-d36f7e55970d" providerId="ADAL" clId="{8516C2A4-8111-465D-BA0E-D1B56A47751B}" dt="2023-04-25T07:50:15.223" v="31" actId="21"/>
          <ac:grpSpMkLst>
            <pc:docMk/>
            <pc:sldMk cId="1891361439" sldId="259"/>
            <ac:grpSpMk id="25" creationId="{F0A217C6-B3D7-A54E-90F7-5A64FD6F6CB8}"/>
          </ac:grpSpMkLst>
        </pc:grpChg>
        <pc:grpChg chg="del">
          <ac:chgData name="RUCKEBUSCH Michel (EXT)" userId="3eb8cd54-d857-4d6f-ae6a-d36f7e55970d" providerId="ADAL" clId="{8516C2A4-8111-465D-BA0E-D1B56A47751B}" dt="2023-04-25T07:50:15.223" v="31" actId="21"/>
          <ac:grpSpMkLst>
            <pc:docMk/>
            <pc:sldMk cId="1891361439" sldId="259"/>
            <ac:grpSpMk id="32" creationId="{EABCF638-2DCF-8B76-E24E-1B9C050CF5C8}"/>
          </ac:grpSpMkLst>
        </pc:grpChg>
        <pc:grpChg chg="del">
          <ac:chgData name="RUCKEBUSCH Michel (EXT)" userId="3eb8cd54-d857-4d6f-ae6a-d36f7e55970d" providerId="ADAL" clId="{8516C2A4-8111-465D-BA0E-D1B56A47751B}" dt="2023-04-25T07:50:15.223" v="31" actId="21"/>
          <ac:grpSpMkLst>
            <pc:docMk/>
            <pc:sldMk cId="1891361439" sldId="259"/>
            <ac:grpSpMk id="40" creationId="{DD702E77-81FB-7820-1264-2B979EAD363C}"/>
          </ac:grpSpMkLst>
        </pc:grpChg>
        <pc:grpChg chg="del">
          <ac:chgData name="RUCKEBUSCH Michel (EXT)" userId="3eb8cd54-d857-4d6f-ae6a-d36f7e55970d" providerId="ADAL" clId="{8516C2A4-8111-465D-BA0E-D1B56A47751B}" dt="2023-04-25T07:50:15.223" v="31" actId="21"/>
          <ac:grpSpMkLst>
            <pc:docMk/>
            <pc:sldMk cId="1891361439" sldId="259"/>
            <ac:grpSpMk id="48" creationId="{E117CC76-B63B-C9D6-7A97-64BEA1718CFD}"/>
          </ac:grpSpMkLst>
        </pc:grpChg>
        <pc:grpChg chg="del">
          <ac:chgData name="RUCKEBUSCH Michel (EXT)" userId="3eb8cd54-d857-4d6f-ae6a-d36f7e55970d" providerId="ADAL" clId="{8516C2A4-8111-465D-BA0E-D1B56A47751B}" dt="2023-04-25T07:50:15.223" v="31" actId="21"/>
          <ac:grpSpMkLst>
            <pc:docMk/>
            <pc:sldMk cId="1891361439" sldId="259"/>
            <ac:grpSpMk id="53" creationId="{C2A60B6B-198F-EF72-6347-B82E0F509213}"/>
          </ac:grpSpMkLst>
        </pc:grpChg>
        <pc:grpChg chg="del">
          <ac:chgData name="RUCKEBUSCH Michel (EXT)" userId="3eb8cd54-d857-4d6f-ae6a-d36f7e55970d" providerId="ADAL" clId="{8516C2A4-8111-465D-BA0E-D1B56A47751B}" dt="2023-04-25T07:50:15.223" v="31" actId="21"/>
          <ac:grpSpMkLst>
            <pc:docMk/>
            <pc:sldMk cId="1891361439" sldId="259"/>
            <ac:grpSpMk id="61" creationId="{99137904-1212-B50F-9F10-C7CEA36DAC44}"/>
          </ac:grpSpMkLst>
        </pc:grpChg>
        <pc:grpChg chg="del">
          <ac:chgData name="RUCKEBUSCH Michel (EXT)" userId="3eb8cd54-d857-4d6f-ae6a-d36f7e55970d" providerId="ADAL" clId="{8516C2A4-8111-465D-BA0E-D1B56A47751B}" dt="2023-04-25T07:50:15.223" v="31" actId="21"/>
          <ac:grpSpMkLst>
            <pc:docMk/>
            <pc:sldMk cId="1891361439" sldId="259"/>
            <ac:grpSpMk id="66" creationId="{6A5BE814-CFED-68AC-3505-A26785D35C5A}"/>
          </ac:grpSpMkLst>
        </pc:grpChg>
        <pc:grpChg chg="del">
          <ac:chgData name="RUCKEBUSCH Michel (EXT)" userId="3eb8cd54-d857-4d6f-ae6a-d36f7e55970d" providerId="ADAL" clId="{8516C2A4-8111-465D-BA0E-D1B56A47751B}" dt="2023-04-25T07:50:15.223" v="31" actId="21"/>
          <ac:grpSpMkLst>
            <pc:docMk/>
            <pc:sldMk cId="1891361439" sldId="259"/>
            <ac:grpSpMk id="74" creationId="{83D6C950-2CD9-1E6B-3110-7E5EC115F284}"/>
          </ac:grpSpMkLst>
        </pc:grpChg>
        <pc:picChg chg="del">
          <ac:chgData name="RUCKEBUSCH Michel (EXT)" userId="3eb8cd54-d857-4d6f-ae6a-d36f7e55970d" providerId="ADAL" clId="{8516C2A4-8111-465D-BA0E-D1B56A47751B}" dt="2023-04-25T07:50:15.223" v="31" actId="21"/>
          <ac:picMkLst>
            <pc:docMk/>
            <pc:sldMk cId="1891361439" sldId="259"/>
            <ac:picMk id="18" creationId="{29A118F2-2F45-1685-7FE7-460452A67C1F}"/>
          </ac:picMkLst>
        </pc:picChg>
        <pc:picChg chg="del">
          <ac:chgData name="RUCKEBUSCH Michel (EXT)" userId="3eb8cd54-d857-4d6f-ae6a-d36f7e55970d" providerId="ADAL" clId="{8516C2A4-8111-465D-BA0E-D1B56A47751B}" dt="2023-04-25T07:50:15.223" v="31" actId="21"/>
          <ac:picMkLst>
            <pc:docMk/>
            <pc:sldMk cId="1891361439" sldId="259"/>
            <ac:picMk id="22" creationId="{D60E4E41-969E-47BC-4A26-46CACB7F05E1}"/>
          </ac:picMkLst>
        </pc:picChg>
        <pc:picChg chg="del">
          <ac:chgData name="RUCKEBUSCH Michel (EXT)" userId="3eb8cd54-d857-4d6f-ae6a-d36f7e55970d" providerId="ADAL" clId="{8516C2A4-8111-465D-BA0E-D1B56A47751B}" dt="2023-04-25T07:50:15.223" v="31" actId="21"/>
          <ac:picMkLst>
            <pc:docMk/>
            <pc:sldMk cId="1891361439" sldId="259"/>
            <ac:picMk id="37" creationId="{018D0528-7CE6-F9C6-2779-181D5487F6AD}"/>
          </ac:picMkLst>
        </pc:picChg>
        <pc:picChg chg="del">
          <ac:chgData name="RUCKEBUSCH Michel (EXT)" userId="3eb8cd54-d857-4d6f-ae6a-d36f7e55970d" providerId="ADAL" clId="{8516C2A4-8111-465D-BA0E-D1B56A47751B}" dt="2023-04-25T07:50:15.223" v="31" actId="21"/>
          <ac:picMkLst>
            <pc:docMk/>
            <pc:sldMk cId="1891361439" sldId="259"/>
            <ac:picMk id="47" creationId="{31F84BBD-DF0F-EE64-B86E-15AD0B9675DC}"/>
          </ac:picMkLst>
        </pc:picChg>
        <pc:picChg chg="del">
          <ac:chgData name="RUCKEBUSCH Michel (EXT)" userId="3eb8cd54-d857-4d6f-ae6a-d36f7e55970d" providerId="ADAL" clId="{8516C2A4-8111-465D-BA0E-D1B56A47751B}" dt="2023-04-25T07:50:15.223" v="31" actId="21"/>
          <ac:picMkLst>
            <pc:docMk/>
            <pc:sldMk cId="1891361439" sldId="259"/>
            <ac:picMk id="60" creationId="{826F9887-A1BF-74A0-20AD-BDEB57ED6034}"/>
          </ac:picMkLst>
        </pc:picChg>
        <pc:picChg chg="del">
          <ac:chgData name="RUCKEBUSCH Michel (EXT)" userId="3eb8cd54-d857-4d6f-ae6a-d36f7e55970d" providerId="ADAL" clId="{8516C2A4-8111-465D-BA0E-D1B56A47751B}" dt="2023-04-25T07:50:15.223" v="31" actId="21"/>
          <ac:picMkLst>
            <pc:docMk/>
            <pc:sldMk cId="1891361439" sldId="259"/>
            <ac:picMk id="73" creationId="{4D307F55-D7A8-EC79-6FAA-F49143C5D8D9}"/>
          </ac:picMkLst>
        </pc:picChg>
      </pc:sldChg>
      <pc:sldChg chg="addSp delSp modSp new mod">
        <pc:chgData name="RUCKEBUSCH Michel (EXT)" userId="3eb8cd54-d857-4d6f-ae6a-d36f7e55970d" providerId="ADAL" clId="{8516C2A4-8111-465D-BA0E-D1B56A47751B}" dt="2023-04-27T06:24:08.638" v="410" actId="1076"/>
        <pc:sldMkLst>
          <pc:docMk/>
          <pc:sldMk cId="2823681321" sldId="260"/>
        </pc:sldMkLst>
        <pc:spChg chg="mod">
          <ac:chgData name="RUCKEBUSCH Michel (EXT)" userId="3eb8cd54-d857-4d6f-ae6a-d36f7e55970d" providerId="ADAL" clId="{8516C2A4-8111-465D-BA0E-D1B56A47751B}" dt="2023-04-26T09:55:32.735" v="225" actId="1076"/>
          <ac:spMkLst>
            <pc:docMk/>
            <pc:sldMk cId="2823681321" sldId="260"/>
            <ac:spMk id="2" creationId="{B0C1269A-544D-D015-DF24-2C39C14548D5}"/>
          </ac:spMkLst>
        </pc:spChg>
        <pc:spChg chg="del">
          <ac:chgData name="RUCKEBUSCH Michel (EXT)" userId="3eb8cd54-d857-4d6f-ae6a-d36f7e55970d" providerId="ADAL" clId="{8516C2A4-8111-465D-BA0E-D1B56A47751B}" dt="2023-04-25T07:50:05.222" v="22" actId="478"/>
          <ac:spMkLst>
            <pc:docMk/>
            <pc:sldMk cId="2823681321" sldId="260"/>
            <ac:spMk id="3" creationId="{1A87197A-7E64-2967-2231-CD90FF101372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5" creationId="{52C6651A-6041-AEC4-1D6F-BF246CD015C0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7" creationId="{4ECC5899-58E8-1D73-06F4-0ACE62D24B34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8" creationId="{EA96DB86-C290-21DA-9610-C3FC13928FE4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9" creationId="{CDB17FBA-878C-3CBD-0199-39D632969431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10" creationId="{D0A48EC5-863C-D57C-581F-236835845072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12" creationId="{8208A915-0D14-FCAD-1C1A-5261563B4FDE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14" creationId="{FBD29960-2F6C-7009-0220-303A0FFF2202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15" creationId="{8E5337EC-8099-D444-3181-1C3373676E97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16" creationId="{2711B32C-C3CB-B361-D755-C2A6C4B1C17B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17" creationId="{AA60C996-193F-89AE-C61B-50D9482C4040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20" creationId="{1174A516-DC6F-C7B9-70B6-E421D2F9A6EC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21" creationId="{CBDD669E-C1F9-EA7A-D782-EC7F545896C4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22" creationId="{F5A0E9D1-D70F-0580-3D8C-F32B7E52FB29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23" creationId="{E42E0AB5-4C5F-7C2E-E23F-610EE1745C0F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25" creationId="{6C93D05A-045F-3EFC-0FE1-121F25301B00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27" creationId="{2431D836-AC99-CDD5-4523-FA520D3C8937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28" creationId="{3CC87094-1A43-4956-CAB0-3523A85FCF4A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29" creationId="{9DCD5E20-D56B-AF5C-AA6B-681AF4D42614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30" creationId="{3084829D-4A44-88CF-74FB-70382CE55185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33" creationId="{685B67DC-4BD4-9C73-FF66-2B7486534AFA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34" creationId="{E37A103A-1891-C8DD-683A-F7BE08A4798F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35" creationId="{16D891A0-9E56-BE9C-CB4D-C719EC01AF48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36" creationId="{8CBC04E6-CC93-9474-260E-C59EA9512C1F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38" creationId="{03BC3BB9-74B9-C80A-5780-88D5ECBFF84B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40" creationId="{9BC120F9-9D26-7D02-9392-04692B7BAADA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41" creationId="{953998FC-C1B1-04A1-BA80-28CC671AE8C7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42" creationId="{17CE8DBE-3D2D-8D96-DB18-1DA90C33716E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43" creationId="{495CDC70-5995-8A1B-D05B-BE1035D6E438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45" creationId="{0168E236-9225-49BA-D26E-6643DE42287C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46" creationId="{6AAEFBF1-02E4-BFDB-3EF6-297AEFE5C90C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47" creationId="{0C09A1DF-8F2C-9B53-6F88-EB70B24CC65D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48" creationId="{0B2B303E-92F8-55FA-42E3-E00B43DBA3D2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52" creationId="{7F9698BD-ED00-57EC-DC15-6324021AC7FD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53" creationId="{ED903EDE-AE22-558C-0F0D-F3F59B80D134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54" creationId="{2F116665-6E2D-1D5E-05E5-A0ED6E14D0A3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55" creationId="{085A8A3E-6DD9-5C7D-C08F-E940AE06DFB7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57" creationId="{088CC789-51FD-822C-9124-A7FAA7928796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59" creationId="{BD823AE9-EFD8-AAE0-700F-F41C845D5961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60" creationId="{66DE1297-A006-74AC-31C4-942A30AD3A23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61" creationId="{6BAC68D8-08F4-EDDB-0728-4C918F1402EF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62" creationId="{62D2CC61-DA43-DF19-89CC-D2321AA8F429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65" creationId="{B105E38F-7CCD-7805-D3AA-BA8E31BB3C1F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66" creationId="{6F084CA1-0F2E-1F93-AF9C-2682A87D951D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67" creationId="{0FB9DA86-92F9-9649-6B7B-DC4691E36F12}"/>
          </ac:spMkLst>
        </pc:spChg>
        <pc:spChg chg="mod">
          <ac:chgData name="RUCKEBUSCH Michel (EXT)" userId="3eb8cd54-d857-4d6f-ae6a-d36f7e55970d" providerId="ADAL" clId="{8516C2A4-8111-465D-BA0E-D1B56A47751B}" dt="2023-04-25T07:50:05.789" v="23"/>
          <ac:spMkLst>
            <pc:docMk/>
            <pc:sldMk cId="2823681321" sldId="260"/>
            <ac:spMk id="68" creationId="{6A86D41B-460D-A794-1F1A-69B3E905C5E5}"/>
          </ac:spMkLst>
        </pc:spChg>
        <pc:spChg chg="mod">
          <ac:chgData name="RUCKEBUSCH Michel (EXT)" userId="3eb8cd54-d857-4d6f-ae6a-d36f7e55970d" providerId="ADAL" clId="{8516C2A4-8111-465D-BA0E-D1B56A47751B}" dt="2023-04-27T06:24:03.794" v="409"/>
          <ac:spMkLst>
            <pc:docMk/>
            <pc:sldMk cId="2823681321" sldId="260"/>
            <ac:spMk id="72" creationId="{54CCF09E-10F3-C907-DC62-F1DF1217F265}"/>
          </ac:spMkLst>
        </pc:spChg>
        <pc:spChg chg="mod">
          <ac:chgData name="RUCKEBUSCH Michel (EXT)" userId="3eb8cd54-d857-4d6f-ae6a-d36f7e55970d" providerId="ADAL" clId="{8516C2A4-8111-465D-BA0E-D1B56A47751B}" dt="2023-04-27T06:24:03.794" v="409"/>
          <ac:spMkLst>
            <pc:docMk/>
            <pc:sldMk cId="2823681321" sldId="260"/>
            <ac:spMk id="74" creationId="{38421968-910E-2F75-E464-1A39FDEBFA34}"/>
          </ac:spMkLst>
        </pc:spChg>
        <pc:spChg chg="mod">
          <ac:chgData name="RUCKEBUSCH Michel (EXT)" userId="3eb8cd54-d857-4d6f-ae6a-d36f7e55970d" providerId="ADAL" clId="{8516C2A4-8111-465D-BA0E-D1B56A47751B}" dt="2023-04-27T06:24:03.794" v="409"/>
          <ac:spMkLst>
            <pc:docMk/>
            <pc:sldMk cId="2823681321" sldId="260"/>
            <ac:spMk id="75" creationId="{360701AC-CD84-3B2F-0569-F66EAA162B88}"/>
          </ac:spMkLst>
        </pc:spChg>
        <pc:spChg chg="mod">
          <ac:chgData name="RUCKEBUSCH Michel (EXT)" userId="3eb8cd54-d857-4d6f-ae6a-d36f7e55970d" providerId="ADAL" clId="{8516C2A4-8111-465D-BA0E-D1B56A47751B}" dt="2023-04-27T06:24:03.794" v="409"/>
          <ac:spMkLst>
            <pc:docMk/>
            <pc:sldMk cId="2823681321" sldId="260"/>
            <ac:spMk id="76" creationId="{C95E75F3-B556-A274-364F-2AAD79581464}"/>
          </ac:spMkLst>
        </pc:spChg>
        <pc:spChg chg="mod">
          <ac:chgData name="RUCKEBUSCH Michel (EXT)" userId="3eb8cd54-d857-4d6f-ae6a-d36f7e55970d" providerId="ADAL" clId="{8516C2A4-8111-465D-BA0E-D1B56A47751B}" dt="2023-04-27T06:24:03.794" v="409"/>
          <ac:spMkLst>
            <pc:docMk/>
            <pc:sldMk cId="2823681321" sldId="260"/>
            <ac:spMk id="77" creationId="{EABFADD8-784F-64CB-CBA4-7AC961D0D53C}"/>
          </ac:spMkLst>
        </pc:spChg>
        <pc:spChg chg="mod">
          <ac:chgData name="RUCKEBUSCH Michel (EXT)" userId="3eb8cd54-d857-4d6f-ae6a-d36f7e55970d" providerId="ADAL" clId="{8516C2A4-8111-465D-BA0E-D1B56A47751B}" dt="2023-04-27T06:24:03.794" v="409"/>
          <ac:spMkLst>
            <pc:docMk/>
            <pc:sldMk cId="2823681321" sldId="260"/>
            <ac:spMk id="79" creationId="{A8014FE2-3F00-DE6A-4AAF-CB420EF95CB2}"/>
          </ac:spMkLst>
        </pc:spChg>
        <pc:spChg chg="mod">
          <ac:chgData name="RUCKEBUSCH Michel (EXT)" userId="3eb8cd54-d857-4d6f-ae6a-d36f7e55970d" providerId="ADAL" clId="{8516C2A4-8111-465D-BA0E-D1B56A47751B}" dt="2023-04-27T06:24:03.794" v="409"/>
          <ac:spMkLst>
            <pc:docMk/>
            <pc:sldMk cId="2823681321" sldId="260"/>
            <ac:spMk id="80" creationId="{78C97184-5E23-1D63-04B5-1BAB8001C8E9}"/>
          </ac:spMkLst>
        </pc:spChg>
        <pc:spChg chg="mod">
          <ac:chgData name="RUCKEBUSCH Michel (EXT)" userId="3eb8cd54-d857-4d6f-ae6a-d36f7e55970d" providerId="ADAL" clId="{8516C2A4-8111-465D-BA0E-D1B56A47751B}" dt="2023-04-27T06:24:03.794" v="409"/>
          <ac:spMkLst>
            <pc:docMk/>
            <pc:sldMk cId="2823681321" sldId="260"/>
            <ac:spMk id="81" creationId="{0A004E13-23CB-47C9-5199-80FA81BE5ECD}"/>
          </ac:spMkLst>
        </pc:spChg>
        <pc:spChg chg="mod">
          <ac:chgData name="RUCKEBUSCH Michel (EXT)" userId="3eb8cd54-d857-4d6f-ae6a-d36f7e55970d" providerId="ADAL" clId="{8516C2A4-8111-465D-BA0E-D1B56A47751B}" dt="2023-04-27T06:24:03.794" v="409"/>
          <ac:spMkLst>
            <pc:docMk/>
            <pc:sldMk cId="2823681321" sldId="260"/>
            <ac:spMk id="82" creationId="{EA1A4C7A-696E-6C99-A053-5C1FE8C95E22}"/>
          </ac:spMkLst>
        </pc:spChg>
        <pc:spChg chg="add mod">
          <ac:chgData name="RUCKEBUSCH Michel (EXT)" userId="3eb8cd54-d857-4d6f-ae6a-d36f7e55970d" providerId="ADAL" clId="{8516C2A4-8111-465D-BA0E-D1B56A47751B}" dt="2023-04-27T06:24:08.638" v="410" actId="1076"/>
          <ac:spMkLst>
            <pc:docMk/>
            <pc:sldMk cId="2823681321" sldId="260"/>
            <ac:spMk id="84" creationId="{10C4CD95-EAA4-2EA6-F467-1B703CFEFD4A}"/>
          </ac:spMkLst>
        </pc:spChg>
        <pc:spChg chg="add mod">
          <ac:chgData name="RUCKEBUSCH Michel (EXT)" userId="3eb8cd54-d857-4d6f-ae6a-d36f7e55970d" providerId="ADAL" clId="{8516C2A4-8111-465D-BA0E-D1B56A47751B}" dt="2023-04-27T06:24:08.638" v="410" actId="1076"/>
          <ac:spMkLst>
            <pc:docMk/>
            <pc:sldMk cId="2823681321" sldId="260"/>
            <ac:spMk id="85" creationId="{1985DC8D-EC10-9A7A-0A66-BD4964E9DB45}"/>
          </ac:spMkLst>
        </pc:spChg>
        <pc:grpChg chg="add 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4" creationId="{41AEBA40-984E-986B-0C37-03D156F1FD89}"/>
          </ac:grpSpMkLst>
        </pc:grpChg>
        <pc:grpChg chg="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6" creationId="{B9063876-284A-E736-C76E-3B42613012BF}"/>
          </ac:grpSpMkLst>
        </pc:grpChg>
        <pc:grpChg chg="add 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11" creationId="{20DEE066-2E46-6AD2-9647-262D746E8163}"/>
          </ac:grpSpMkLst>
        </pc:grpChg>
        <pc:grpChg chg="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13" creationId="{0AF0EDD2-8932-5CBE-0567-FED3BFB1260D}"/>
          </ac:grpSpMkLst>
        </pc:grpChg>
        <pc:grpChg chg="add 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19" creationId="{5F1DD3C6-BDE3-2F30-9C3F-2968606D65F2}"/>
          </ac:grpSpMkLst>
        </pc:grpChg>
        <pc:grpChg chg="add 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24" creationId="{B0D3927A-B3BF-2C95-4279-121B1F53737C}"/>
          </ac:grpSpMkLst>
        </pc:grpChg>
        <pc:grpChg chg="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26" creationId="{0015397D-62AA-5A83-C506-B75DD0782DFA}"/>
          </ac:grpSpMkLst>
        </pc:grpChg>
        <pc:grpChg chg="add 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32" creationId="{A50BA9D2-6087-42B0-8814-D521D5CF04FD}"/>
          </ac:grpSpMkLst>
        </pc:grpChg>
        <pc:grpChg chg="add del mod">
          <ac:chgData name="RUCKEBUSCH Michel (EXT)" userId="3eb8cd54-d857-4d6f-ae6a-d36f7e55970d" providerId="ADAL" clId="{8516C2A4-8111-465D-BA0E-D1B56A47751B}" dt="2023-04-27T06:24:03.595" v="408" actId="478"/>
          <ac:grpSpMkLst>
            <pc:docMk/>
            <pc:sldMk cId="2823681321" sldId="260"/>
            <ac:grpSpMk id="37" creationId="{DC30E52B-82BA-068E-575B-310C1173D44B}"/>
          </ac:grpSpMkLst>
        </pc:grpChg>
        <pc:grpChg chg="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39" creationId="{62C94D8E-9AC6-BF56-2014-D5D45523BDC0}"/>
          </ac:grpSpMkLst>
        </pc:grpChg>
        <pc:grpChg chg="add del mod">
          <ac:chgData name="RUCKEBUSCH Michel (EXT)" userId="3eb8cd54-d857-4d6f-ae6a-d36f7e55970d" providerId="ADAL" clId="{8516C2A4-8111-465D-BA0E-D1B56A47751B}" dt="2023-04-27T06:24:03.595" v="408" actId="478"/>
          <ac:grpSpMkLst>
            <pc:docMk/>
            <pc:sldMk cId="2823681321" sldId="260"/>
            <ac:grpSpMk id="44" creationId="{AC18BD2C-A178-9F49-AF69-EF0AFC388BB7}"/>
          </ac:grpSpMkLst>
        </pc:grpChg>
        <pc:grpChg chg="add 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51" creationId="{5B6A15A6-5A5E-D2A2-152B-F3475B5699EA}"/>
          </ac:grpSpMkLst>
        </pc:grpChg>
        <pc:grpChg chg="add 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56" creationId="{A309AF41-8221-AD74-2392-BDF623E1472A}"/>
          </ac:grpSpMkLst>
        </pc:grpChg>
        <pc:grpChg chg="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58" creationId="{9787A5FB-0361-0EF6-A573-6143AD152973}"/>
          </ac:grpSpMkLst>
        </pc:grpChg>
        <pc:grpChg chg="add mod">
          <ac:chgData name="RUCKEBUSCH Michel (EXT)" userId="3eb8cd54-d857-4d6f-ae6a-d36f7e55970d" providerId="ADAL" clId="{8516C2A4-8111-465D-BA0E-D1B56A47751B}" dt="2023-04-25T07:50:05.789" v="23"/>
          <ac:grpSpMkLst>
            <pc:docMk/>
            <pc:sldMk cId="2823681321" sldId="260"/>
            <ac:grpSpMk id="64" creationId="{7B568C8A-F129-4F43-B065-FCA8CCA7F76C}"/>
          </ac:grpSpMkLst>
        </pc:grpChg>
        <pc:grpChg chg="add mod">
          <ac:chgData name="RUCKEBUSCH Michel (EXT)" userId="3eb8cd54-d857-4d6f-ae6a-d36f7e55970d" providerId="ADAL" clId="{8516C2A4-8111-465D-BA0E-D1B56A47751B}" dt="2023-04-27T06:24:08.638" v="410" actId="1076"/>
          <ac:grpSpMkLst>
            <pc:docMk/>
            <pc:sldMk cId="2823681321" sldId="260"/>
            <ac:grpSpMk id="71" creationId="{6F4126A9-86BC-00CB-250A-D46EC536D0EA}"/>
          </ac:grpSpMkLst>
        </pc:grpChg>
        <pc:grpChg chg="mod">
          <ac:chgData name="RUCKEBUSCH Michel (EXT)" userId="3eb8cd54-d857-4d6f-ae6a-d36f7e55970d" providerId="ADAL" clId="{8516C2A4-8111-465D-BA0E-D1B56A47751B}" dt="2023-04-27T06:24:03.794" v="409"/>
          <ac:grpSpMkLst>
            <pc:docMk/>
            <pc:sldMk cId="2823681321" sldId="260"/>
            <ac:grpSpMk id="73" creationId="{3A91403E-65FC-9402-6D7B-AF16867FBACD}"/>
          </ac:grpSpMkLst>
        </pc:grpChg>
        <pc:grpChg chg="add mod">
          <ac:chgData name="RUCKEBUSCH Michel (EXT)" userId="3eb8cd54-d857-4d6f-ae6a-d36f7e55970d" providerId="ADAL" clId="{8516C2A4-8111-465D-BA0E-D1B56A47751B}" dt="2023-04-27T06:24:08.638" v="410" actId="1076"/>
          <ac:grpSpMkLst>
            <pc:docMk/>
            <pc:sldMk cId="2823681321" sldId="260"/>
            <ac:grpSpMk id="78" creationId="{3FBB62EC-56B4-CCCD-4A20-39FE4A51C20C}"/>
          </ac:grpSpMkLst>
        </pc:grpChg>
        <pc:graphicFrameChg chg="add del mod">
          <ac:chgData name="RUCKEBUSCH Michel (EXT)" userId="3eb8cd54-d857-4d6f-ae6a-d36f7e55970d" providerId="ADAL" clId="{8516C2A4-8111-465D-BA0E-D1B56A47751B}" dt="2023-04-27T05:45:44.867" v="289" actId="478"/>
          <ac:graphicFrameMkLst>
            <pc:docMk/>
            <pc:sldMk cId="2823681321" sldId="260"/>
            <ac:graphicFrameMk id="3" creationId="{D280CE8C-BDFD-6DEB-DF56-70589F156453}"/>
          </ac:graphicFrameMkLst>
        </pc:graphicFrameChg>
        <pc:picChg chg="add mod">
          <ac:chgData name="RUCKEBUSCH Michel (EXT)" userId="3eb8cd54-d857-4d6f-ae6a-d36f7e55970d" providerId="ADAL" clId="{8516C2A4-8111-465D-BA0E-D1B56A47751B}" dt="2023-04-25T07:50:05.789" v="23"/>
          <ac:picMkLst>
            <pc:docMk/>
            <pc:sldMk cId="2823681321" sldId="260"/>
            <ac:picMk id="18" creationId="{67BC7D15-31C9-B1D1-7413-1104F237F6C1}"/>
          </ac:picMkLst>
        </pc:picChg>
        <pc:picChg chg="add mod">
          <ac:chgData name="RUCKEBUSCH Michel (EXT)" userId="3eb8cd54-d857-4d6f-ae6a-d36f7e55970d" providerId="ADAL" clId="{8516C2A4-8111-465D-BA0E-D1B56A47751B}" dt="2023-04-25T07:50:05.789" v="23"/>
          <ac:picMkLst>
            <pc:docMk/>
            <pc:sldMk cId="2823681321" sldId="260"/>
            <ac:picMk id="31" creationId="{546D8C9A-E5DB-250C-473C-9D2E87F29592}"/>
          </ac:picMkLst>
        </pc:picChg>
        <pc:picChg chg="add del mod">
          <ac:chgData name="RUCKEBUSCH Michel (EXT)" userId="3eb8cd54-d857-4d6f-ae6a-d36f7e55970d" providerId="ADAL" clId="{8516C2A4-8111-465D-BA0E-D1B56A47751B}" dt="2023-04-27T05:51:36.395" v="293" actId="478"/>
          <ac:picMkLst>
            <pc:docMk/>
            <pc:sldMk cId="2823681321" sldId="260"/>
            <ac:picMk id="49" creationId="{F5D401C1-6AE3-5900-666F-645977616433}"/>
          </ac:picMkLst>
        </pc:picChg>
        <pc:picChg chg="add mod">
          <ac:chgData name="RUCKEBUSCH Michel (EXT)" userId="3eb8cd54-d857-4d6f-ae6a-d36f7e55970d" providerId="ADAL" clId="{8516C2A4-8111-465D-BA0E-D1B56A47751B}" dt="2023-04-25T07:50:05.789" v="23"/>
          <ac:picMkLst>
            <pc:docMk/>
            <pc:sldMk cId="2823681321" sldId="260"/>
            <ac:picMk id="50" creationId="{17496FE0-ECAA-95E6-1846-FFF559F04397}"/>
          </ac:picMkLst>
        </pc:picChg>
        <pc:picChg chg="add mod">
          <ac:chgData name="RUCKEBUSCH Michel (EXT)" userId="3eb8cd54-d857-4d6f-ae6a-d36f7e55970d" providerId="ADAL" clId="{8516C2A4-8111-465D-BA0E-D1B56A47751B}" dt="2023-04-25T07:50:05.789" v="23"/>
          <ac:picMkLst>
            <pc:docMk/>
            <pc:sldMk cId="2823681321" sldId="260"/>
            <ac:picMk id="63" creationId="{053C0EB3-D276-2F25-136C-A193E2DD9D79}"/>
          </ac:picMkLst>
        </pc:picChg>
        <pc:picChg chg="add del mod">
          <ac:chgData name="RUCKEBUSCH Michel (EXT)" userId="3eb8cd54-d857-4d6f-ae6a-d36f7e55970d" providerId="ADAL" clId="{8516C2A4-8111-465D-BA0E-D1B56A47751B}" dt="2023-04-27T06:24:03.595" v="408" actId="478"/>
          <ac:picMkLst>
            <pc:docMk/>
            <pc:sldMk cId="2823681321" sldId="260"/>
            <ac:picMk id="70" creationId="{BE395075-B19E-9060-76CB-31DA7021AD8C}"/>
          </ac:picMkLst>
        </pc:picChg>
        <pc:picChg chg="add mod">
          <ac:chgData name="RUCKEBUSCH Michel (EXT)" userId="3eb8cd54-d857-4d6f-ae6a-d36f7e55970d" providerId="ADAL" clId="{8516C2A4-8111-465D-BA0E-D1B56A47751B}" dt="2023-04-27T06:24:08.638" v="410" actId="1076"/>
          <ac:picMkLst>
            <pc:docMk/>
            <pc:sldMk cId="2823681321" sldId="260"/>
            <ac:picMk id="83" creationId="{FAB4D739-5D90-BC27-8467-218A2D543E96}"/>
          </ac:picMkLst>
        </pc:picChg>
      </pc:sldChg>
      <pc:sldChg chg="addSp delSp modSp add mod">
        <pc:chgData name="RUCKEBUSCH Michel (EXT)" userId="3eb8cd54-d857-4d6f-ae6a-d36f7e55970d" providerId="ADAL" clId="{8516C2A4-8111-465D-BA0E-D1B56A47751B}" dt="2023-04-25T07:50:22.832" v="35" actId="1076"/>
        <pc:sldMkLst>
          <pc:docMk/>
          <pc:sldMk cId="2360719884" sldId="261"/>
        </pc:sldMkLst>
        <pc:spChg chg="mod">
          <ac:chgData name="RUCKEBUSCH Michel (EXT)" userId="3eb8cd54-d857-4d6f-ae6a-d36f7e55970d" providerId="ADAL" clId="{8516C2A4-8111-465D-BA0E-D1B56A47751B}" dt="2023-04-25T07:50:17.591" v="32" actId="20577"/>
          <ac:spMkLst>
            <pc:docMk/>
            <pc:sldMk cId="2360719884" sldId="261"/>
            <ac:spMk id="2" creationId="{B0C1269A-544D-D015-DF24-2C39C14548D5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69" creationId="{60006808-B68E-3961-9F87-47702551680A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71" creationId="{A3FE4C16-52C2-4434-BEF3-58F3AD1AA50B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72" creationId="{0E1DBE57-234F-FC23-E328-2E9779908AF5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73" creationId="{B81010B8-65B2-7B31-975E-0E65286B6E66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74" creationId="{A856DB4E-E81E-0CB5-D689-9252E32C3E52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76" creationId="{4E18811B-71D0-CE49-E3ED-0A4E4737E753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77" creationId="{B973479C-0406-0ADA-1C28-3D745F9319E8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78" creationId="{81E99BA5-512C-0E56-B3A8-9AECE3ACFD26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79" creationId="{405AFA83-DCA0-AC7E-5D80-EE6A9BAEFE9D}"/>
          </ac:spMkLst>
        </pc:spChg>
        <pc:spChg chg="add mod">
          <ac:chgData name="RUCKEBUSCH Michel (EXT)" userId="3eb8cd54-d857-4d6f-ae6a-d36f7e55970d" providerId="ADAL" clId="{8516C2A4-8111-465D-BA0E-D1B56A47751B}" dt="2023-04-25T07:50:22.832" v="35" actId="1076"/>
          <ac:spMkLst>
            <pc:docMk/>
            <pc:sldMk cId="2360719884" sldId="261"/>
            <ac:spMk id="81" creationId="{1C18F452-8825-19B2-507E-3057DEFAC3B4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84" creationId="{BBC67EC3-1CCC-929D-F73C-55698A8FFFBC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86" creationId="{57E576F1-C181-5DB6-E69F-7402BD875EE3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87" creationId="{F58A8CC1-83B1-6B8C-F4BF-88C2498E700D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88" creationId="{65EF7E47-11D5-C81D-7725-D8B12689FCC5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89" creationId="{D5A8792F-60C0-B5B8-B3AD-CC019972187D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92" creationId="{413A9141-04B2-6F25-142D-5C5BFEF61491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93" creationId="{02D7EFCA-699E-88D2-FB38-795169036724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94" creationId="{0D8C6BE7-0EC7-D7B4-7B67-4A046F95971F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95" creationId="{34156915-D6A7-6BE1-ECB4-9BDA45EC3A16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97" creationId="{2BB01A67-6726-49E0-7E73-59C087B259D5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99" creationId="{2828B78B-A08D-D812-7892-D646E218B96C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00" creationId="{DAF04ABE-37AC-93B7-7154-70FFC5BCF4B9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01" creationId="{12D82098-FE4E-9533-3A82-C8F381137FBC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02" creationId="{377E16DD-2EF1-5373-6B36-0CC9C23EB050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05" creationId="{F37276AC-2080-7A54-EDE4-D72783659741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06" creationId="{93D44F7A-7F50-16B0-E2B4-FEF3D574EAF7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07" creationId="{3F775711-82A7-3F95-1A94-2BC9309BD728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08" creationId="{B9CBAB7E-10FB-C74A-D345-4A6976000591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10" creationId="{23C8DB4F-B7C2-7122-7606-B493DC0396B0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12" creationId="{13DEDC75-69CC-EE69-4F4F-61751A390265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13" creationId="{084092F9-1F56-47A1-1A3A-BDEE8607C5C1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14" creationId="{BDCC9C39-364D-DD59-122D-FC1AD9FCEC45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15" creationId="{AF9137F0-054F-44F6-4703-4FD430BAAAF3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18" creationId="{F5BB3D5E-BE6C-BEDE-57BB-4D80AEBFACC2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19" creationId="{4AA5DA7E-DA0F-6DCD-9179-F52CE7C69E1F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20" creationId="{054B5288-13A2-ABA9-447C-A607916CF93B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21" creationId="{619AD480-CED2-6DEE-DC90-894F43E78344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23" creationId="{C018EDA5-B766-72A6-1B4E-3FA82E88B8D1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25" creationId="{FC87C1B4-4388-F423-1A1A-E2B9113AED84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26" creationId="{FDAF5B97-B2D5-B01B-12E9-769B1595E756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27" creationId="{429D60DE-2D36-9036-0CFF-DA7E14B2ED70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28" creationId="{A1E1BFDC-D37C-D088-47A1-DE2BC425C4E2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31" creationId="{4DBF8B8A-9080-4930-23CC-D50FCD1786F8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32" creationId="{83AD9824-F907-C2F6-BBD7-3FA9CFD90953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33" creationId="{DC012A14-CCBC-6E97-34C8-C3741069F035}"/>
          </ac:spMkLst>
        </pc:spChg>
        <pc:spChg chg="mod">
          <ac:chgData name="RUCKEBUSCH Michel (EXT)" userId="3eb8cd54-d857-4d6f-ae6a-d36f7e55970d" providerId="ADAL" clId="{8516C2A4-8111-465D-BA0E-D1B56A47751B}" dt="2023-04-25T07:50:19.856" v="34"/>
          <ac:spMkLst>
            <pc:docMk/>
            <pc:sldMk cId="2360719884" sldId="261"/>
            <ac:spMk id="134" creationId="{9D3A7775-9B8C-E4FA-4683-848B12D74F48}"/>
          </ac:spMkLst>
        </pc:spChg>
        <pc:grpChg chg="add mod">
          <ac:chgData name="RUCKEBUSCH Michel (EXT)" userId="3eb8cd54-d857-4d6f-ae6a-d36f7e55970d" providerId="ADAL" clId="{8516C2A4-8111-465D-BA0E-D1B56A47751B}" dt="2023-04-25T07:50:22.832" v="35" actId="1076"/>
          <ac:grpSpMkLst>
            <pc:docMk/>
            <pc:sldMk cId="2360719884" sldId="261"/>
            <ac:grpSpMk id="3" creationId="{C4F2C4FA-6A5E-39C3-994C-85DDD3E58A42}"/>
          </ac:grpSpMkLst>
        </pc:grpChg>
        <pc:grpChg chg="del">
          <ac:chgData name="RUCKEBUSCH Michel (EXT)" userId="3eb8cd54-d857-4d6f-ae6a-d36f7e55970d" providerId="ADAL" clId="{8516C2A4-8111-465D-BA0E-D1B56A47751B}" dt="2023-04-25T07:50:19.767" v="33" actId="478"/>
          <ac:grpSpMkLst>
            <pc:docMk/>
            <pc:sldMk cId="2360719884" sldId="261"/>
            <ac:grpSpMk id="4" creationId="{41AEBA40-984E-986B-0C37-03D156F1FD89}"/>
          </ac:grpSpMkLst>
        </pc:grpChg>
        <pc:grpChg chg="del">
          <ac:chgData name="RUCKEBUSCH Michel (EXT)" userId="3eb8cd54-d857-4d6f-ae6a-d36f7e55970d" providerId="ADAL" clId="{8516C2A4-8111-465D-BA0E-D1B56A47751B}" dt="2023-04-25T07:50:19.767" v="33" actId="478"/>
          <ac:grpSpMkLst>
            <pc:docMk/>
            <pc:sldMk cId="2360719884" sldId="261"/>
            <ac:grpSpMk id="11" creationId="{20DEE066-2E46-6AD2-9647-262D746E8163}"/>
          </ac:grpSpMkLst>
        </pc:grpChg>
        <pc:grpChg chg="del">
          <ac:chgData name="RUCKEBUSCH Michel (EXT)" userId="3eb8cd54-d857-4d6f-ae6a-d36f7e55970d" providerId="ADAL" clId="{8516C2A4-8111-465D-BA0E-D1B56A47751B}" dt="2023-04-25T07:50:19.767" v="33" actId="478"/>
          <ac:grpSpMkLst>
            <pc:docMk/>
            <pc:sldMk cId="2360719884" sldId="261"/>
            <ac:grpSpMk id="19" creationId="{5F1DD3C6-BDE3-2F30-9C3F-2968606D65F2}"/>
          </ac:grpSpMkLst>
        </pc:grpChg>
        <pc:grpChg chg="del">
          <ac:chgData name="RUCKEBUSCH Michel (EXT)" userId="3eb8cd54-d857-4d6f-ae6a-d36f7e55970d" providerId="ADAL" clId="{8516C2A4-8111-465D-BA0E-D1B56A47751B}" dt="2023-04-25T07:50:19.767" v="33" actId="478"/>
          <ac:grpSpMkLst>
            <pc:docMk/>
            <pc:sldMk cId="2360719884" sldId="261"/>
            <ac:grpSpMk id="24" creationId="{B0D3927A-B3BF-2C95-4279-121B1F53737C}"/>
          </ac:grpSpMkLst>
        </pc:grpChg>
        <pc:grpChg chg="del">
          <ac:chgData name="RUCKEBUSCH Michel (EXT)" userId="3eb8cd54-d857-4d6f-ae6a-d36f7e55970d" providerId="ADAL" clId="{8516C2A4-8111-465D-BA0E-D1B56A47751B}" dt="2023-04-25T07:50:19.767" v="33" actId="478"/>
          <ac:grpSpMkLst>
            <pc:docMk/>
            <pc:sldMk cId="2360719884" sldId="261"/>
            <ac:grpSpMk id="32" creationId="{A50BA9D2-6087-42B0-8814-D521D5CF04FD}"/>
          </ac:grpSpMkLst>
        </pc:grpChg>
        <pc:grpChg chg="del">
          <ac:chgData name="RUCKEBUSCH Michel (EXT)" userId="3eb8cd54-d857-4d6f-ae6a-d36f7e55970d" providerId="ADAL" clId="{8516C2A4-8111-465D-BA0E-D1B56A47751B}" dt="2023-04-25T07:50:19.767" v="33" actId="478"/>
          <ac:grpSpMkLst>
            <pc:docMk/>
            <pc:sldMk cId="2360719884" sldId="261"/>
            <ac:grpSpMk id="37" creationId="{DC30E52B-82BA-068E-575B-310C1173D44B}"/>
          </ac:grpSpMkLst>
        </pc:grpChg>
        <pc:grpChg chg="del">
          <ac:chgData name="RUCKEBUSCH Michel (EXT)" userId="3eb8cd54-d857-4d6f-ae6a-d36f7e55970d" providerId="ADAL" clId="{8516C2A4-8111-465D-BA0E-D1B56A47751B}" dt="2023-04-25T07:50:19.767" v="33" actId="478"/>
          <ac:grpSpMkLst>
            <pc:docMk/>
            <pc:sldMk cId="2360719884" sldId="261"/>
            <ac:grpSpMk id="44" creationId="{AC18BD2C-A178-9F49-AF69-EF0AFC388BB7}"/>
          </ac:grpSpMkLst>
        </pc:grpChg>
        <pc:grpChg chg="del">
          <ac:chgData name="RUCKEBUSCH Michel (EXT)" userId="3eb8cd54-d857-4d6f-ae6a-d36f7e55970d" providerId="ADAL" clId="{8516C2A4-8111-465D-BA0E-D1B56A47751B}" dt="2023-04-25T07:50:19.767" v="33" actId="478"/>
          <ac:grpSpMkLst>
            <pc:docMk/>
            <pc:sldMk cId="2360719884" sldId="261"/>
            <ac:grpSpMk id="51" creationId="{5B6A15A6-5A5E-D2A2-152B-F3475B5699EA}"/>
          </ac:grpSpMkLst>
        </pc:grpChg>
        <pc:grpChg chg="del">
          <ac:chgData name="RUCKEBUSCH Michel (EXT)" userId="3eb8cd54-d857-4d6f-ae6a-d36f7e55970d" providerId="ADAL" clId="{8516C2A4-8111-465D-BA0E-D1B56A47751B}" dt="2023-04-25T07:50:19.767" v="33" actId="478"/>
          <ac:grpSpMkLst>
            <pc:docMk/>
            <pc:sldMk cId="2360719884" sldId="261"/>
            <ac:grpSpMk id="56" creationId="{A309AF41-8221-AD74-2392-BDF623E1472A}"/>
          </ac:grpSpMkLst>
        </pc:grpChg>
        <pc:grpChg chg="del">
          <ac:chgData name="RUCKEBUSCH Michel (EXT)" userId="3eb8cd54-d857-4d6f-ae6a-d36f7e55970d" providerId="ADAL" clId="{8516C2A4-8111-465D-BA0E-D1B56A47751B}" dt="2023-04-25T07:50:19.767" v="33" actId="478"/>
          <ac:grpSpMkLst>
            <pc:docMk/>
            <pc:sldMk cId="2360719884" sldId="261"/>
            <ac:grpSpMk id="64" creationId="{7B568C8A-F129-4F43-B065-FCA8CCA7F76C}"/>
          </ac:grpSpMkLst>
        </pc:grpChg>
        <pc:grpChg chg="mod">
          <ac:chgData name="RUCKEBUSCH Michel (EXT)" userId="3eb8cd54-d857-4d6f-ae6a-d36f7e55970d" providerId="ADAL" clId="{8516C2A4-8111-465D-BA0E-D1B56A47751B}" dt="2023-04-25T07:50:19.856" v="34"/>
          <ac:grpSpMkLst>
            <pc:docMk/>
            <pc:sldMk cId="2360719884" sldId="261"/>
            <ac:grpSpMk id="70" creationId="{1390B491-E782-1040-BCAE-F9A1FE27821D}"/>
          </ac:grpSpMkLst>
        </pc:grpChg>
        <pc:grpChg chg="add mod">
          <ac:chgData name="RUCKEBUSCH Michel (EXT)" userId="3eb8cd54-d857-4d6f-ae6a-d36f7e55970d" providerId="ADAL" clId="{8516C2A4-8111-465D-BA0E-D1B56A47751B}" dt="2023-04-25T07:50:22.832" v="35" actId="1076"/>
          <ac:grpSpMkLst>
            <pc:docMk/>
            <pc:sldMk cId="2360719884" sldId="261"/>
            <ac:grpSpMk id="75" creationId="{9CC24163-77A3-662C-D4A8-7CD8F63AD613}"/>
          </ac:grpSpMkLst>
        </pc:grpChg>
        <pc:grpChg chg="add mod">
          <ac:chgData name="RUCKEBUSCH Michel (EXT)" userId="3eb8cd54-d857-4d6f-ae6a-d36f7e55970d" providerId="ADAL" clId="{8516C2A4-8111-465D-BA0E-D1B56A47751B}" dt="2023-04-25T07:50:22.832" v="35" actId="1076"/>
          <ac:grpSpMkLst>
            <pc:docMk/>
            <pc:sldMk cId="2360719884" sldId="261"/>
            <ac:grpSpMk id="83" creationId="{644275B9-AF69-7A65-F7C4-F6900B42DB69}"/>
          </ac:grpSpMkLst>
        </pc:grpChg>
        <pc:grpChg chg="mod">
          <ac:chgData name="RUCKEBUSCH Michel (EXT)" userId="3eb8cd54-d857-4d6f-ae6a-d36f7e55970d" providerId="ADAL" clId="{8516C2A4-8111-465D-BA0E-D1B56A47751B}" dt="2023-04-25T07:50:19.856" v="34"/>
          <ac:grpSpMkLst>
            <pc:docMk/>
            <pc:sldMk cId="2360719884" sldId="261"/>
            <ac:grpSpMk id="85" creationId="{B4598D9D-2CE8-E12F-99A6-9CBC72387FDB}"/>
          </ac:grpSpMkLst>
        </pc:grpChg>
        <pc:grpChg chg="add mod">
          <ac:chgData name="RUCKEBUSCH Michel (EXT)" userId="3eb8cd54-d857-4d6f-ae6a-d36f7e55970d" providerId="ADAL" clId="{8516C2A4-8111-465D-BA0E-D1B56A47751B}" dt="2023-04-25T07:50:22.832" v="35" actId="1076"/>
          <ac:grpSpMkLst>
            <pc:docMk/>
            <pc:sldMk cId="2360719884" sldId="261"/>
            <ac:grpSpMk id="91" creationId="{EC140450-E9D9-C389-808F-A9393DA16193}"/>
          </ac:grpSpMkLst>
        </pc:grpChg>
        <pc:grpChg chg="add mod">
          <ac:chgData name="RUCKEBUSCH Michel (EXT)" userId="3eb8cd54-d857-4d6f-ae6a-d36f7e55970d" providerId="ADAL" clId="{8516C2A4-8111-465D-BA0E-D1B56A47751B}" dt="2023-04-25T07:50:22.832" v="35" actId="1076"/>
          <ac:grpSpMkLst>
            <pc:docMk/>
            <pc:sldMk cId="2360719884" sldId="261"/>
            <ac:grpSpMk id="96" creationId="{128F8CAE-9611-964B-703F-9095EEA53C73}"/>
          </ac:grpSpMkLst>
        </pc:grpChg>
        <pc:grpChg chg="mod">
          <ac:chgData name="RUCKEBUSCH Michel (EXT)" userId="3eb8cd54-d857-4d6f-ae6a-d36f7e55970d" providerId="ADAL" clId="{8516C2A4-8111-465D-BA0E-D1B56A47751B}" dt="2023-04-25T07:50:19.856" v="34"/>
          <ac:grpSpMkLst>
            <pc:docMk/>
            <pc:sldMk cId="2360719884" sldId="261"/>
            <ac:grpSpMk id="98" creationId="{7D8C8601-3E33-BEFB-34AA-772998AE4541}"/>
          </ac:grpSpMkLst>
        </pc:grpChg>
        <pc:grpChg chg="add mod">
          <ac:chgData name="RUCKEBUSCH Michel (EXT)" userId="3eb8cd54-d857-4d6f-ae6a-d36f7e55970d" providerId="ADAL" clId="{8516C2A4-8111-465D-BA0E-D1B56A47751B}" dt="2023-04-25T07:50:22.832" v="35" actId="1076"/>
          <ac:grpSpMkLst>
            <pc:docMk/>
            <pc:sldMk cId="2360719884" sldId="261"/>
            <ac:grpSpMk id="104" creationId="{D1F37278-C3DB-58E2-E122-7337335EDEF3}"/>
          </ac:grpSpMkLst>
        </pc:grpChg>
        <pc:grpChg chg="add mod">
          <ac:chgData name="RUCKEBUSCH Michel (EXT)" userId="3eb8cd54-d857-4d6f-ae6a-d36f7e55970d" providerId="ADAL" clId="{8516C2A4-8111-465D-BA0E-D1B56A47751B}" dt="2023-04-25T07:50:22.832" v="35" actId="1076"/>
          <ac:grpSpMkLst>
            <pc:docMk/>
            <pc:sldMk cId="2360719884" sldId="261"/>
            <ac:grpSpMk id="109" creationId="{CEF9009B-FA85-41CD-BA78-B8D580E42B48}"/>
          </ac:grpSpMkLst>
        </pc:grpChg>
        <pc:grpChg chg="mod">
          <ac:chgData name="RUCKEBUSCH Michel (EXT)" userId="3eb8cd54-d857-4d6f-ae6a-d36f7e55970d" providerId="ADAL" clId="{8516C2A4-8111-465D-BA0E-D1B56A47751B}" dt="2023-04-25T07:50:19.856" v="34"/>
          <ac:grpSpMkLst>
            <pc:docMk/>
            <pc:sldMk cId="2360719884" sldId="261"/>
            <ac:grpSpMk id="111" creationId="{3152B1A4-70C6-7E1E-AED5-8ED8BECB9152}"/>
          </ac:grpSpMkLst>
        </pc:grpChg>
        <pc:grpChg chg="add mod">
          <ac:chgData name="RUCKEBUSCH Michel (EXT)" userId="3eb8cd54-d857-4d6f-ae6a-d36f7e55970d" providerId="ADAL" clId="{8516C2A4-8111-465D-BA0E-D1B56A47751B}" dt="2023-04-25T07:50:22.832" v="35" actId="1076"/>
          <ac:grpSpMkLst>
            <pc:docMk/>
            <pc:sldMk cId="2360719884" sldId="261"/>
            <ac:grpSpMk id="117" creationId="{20572080-29AC-C941-A2B8-73F6AC426029}"/>
          </ac:grpSpMkLst>
        </pc:grpChg>
        <pc:grpChg chg="add mod">
          <ac:chgData name="RUCKEBUSCH Michel (EXT)" userId="3eb8cd54-d857-4d6f-ae6a-d36f7e55970d" providerId="ADAL" clId="{8516C2A4-8111-465D-BA0E-D1B56A47751B}" dt="2023-04-25T07:50:22.832" v="35" actId="1076"/>
          <ac:grpSpMkLst>
            <pc:docMk/>
            <pc:sldMk cId="2360719884" sldId="261"/>
            <ac:grpSpMk id="122" creationId="{29E3A914-8BBB-5534-44BC-32C3D0B7D0F9}"/>
          </ac:grpSpMkLst>
        </pc:grpChg>
        <pc:grpChg chg="mod">
          <ac:chgData name="RUCKEBUSCH Michel (EXT)" userId="3eb8cd54-d857-4d6f-ae6a-d36f7e55970d" providerId="ADAL" clId="{8516C2A4-8111-465D-BA0E-D1B56A47751B}" dt="2023-04-25T07:50:19.856" v="34"/>
          <ac:grpSpMkLst>
            <pc:docMk/>
            <pc:sldMk cId="2360719884" sldId="261"/>
            <ac:grpSpMk id="124" creationId="{CEF8A7B2-C19F-B4DC-1704-E1DE8BB7D62E}"/>
          </ac:grpSpMkLst>
        </pc:grpChg>
        <pc:grpChg chg="add mod">
          <ac:chgData name="RUCKEBUSCH Michel (EXT)" userId="3eb8cd54-d857-4d6f-ae6a-d36f7e55970d" providerId="ADAL" clId="{8516C2A4-8111-465D-BA0E-D1B56A47751B}" dt="2023-04-25T07:50:22.832" v="35" actId="1076"/>
          <ac:grpSpMkLst>
            <pc:docMk/>
            <pc:sldMk cId="2360719884" sldId="261"/>
            <ac:grpSpMk id="130" creationId="{69DCBEB1-94A6-D80C-3729-8DEDA49ED42C}"/>
          </ac:grpSpMkLst>
        </pc:grpChg>
        <pc:picChg chg="del">
          <ac:chgData name="RUCKEBUSCH Michel (EXT)" userId="3eb8cd54-d857-4d6f-ae6a-d36f7e55970d" providerId="ADAL" clId="{8516C2A4-8111-465D-BA0E-D1B56A47751B}" dt="2023-04-25T07:50:19.767" v="33" actId="478"/>
          <ac:picMkLst>
            <pc:docMk/>
            <pc:sldMk cId="2360719884" sldId="261"/>
            <ac:picMk id="18" creationId="{67BC7D15-31C9-B1D1-7413-1104F237F6C1}"/>
          </ac:picMkLst>
        </pc:picChg>
        <pc:picChg chg="del">
          <ac:chgData name="RUCKEBUSCH Michel (EXT)" userId="3eb8cd54-d857-4d6f-ae6a-d36f7e55970d" providerId="ADAL" clId="{8516C2A4-8111-465D-BA0E-D1B56A47751B}" dt="2023-04-25T07:50:19.767" v="33" actId="478"/>
          <ac:picMkLst>
            <pc:docMk/>
            <pc:sldMk cId="2360719884" sldId="261"/>
            <ac:picMk id="31" creationId="{546D8C9A-E5DB-250C-473C-9D2E87F29592}"/>
          </ac:picMkLst>
        </pc:picChg>
        <pc:picChg chg="del">
          <ac:chgData name="RUCKEBUSCH Michel (EXT)" userId="3eb8cd54-d857-4d6f-ae6a-d36f7e55970d" providerId="ADAL" clId="{8516C2A4-8111-465D-BA0E-D1B56A47751B}" dt="2023-04-25T07:50:19.767" v="33" actId="478"/>
          <ac:picMkLst>
            <pc:docMk/>
            <pc:sldMk cId="2360719884" sldId="261"/>
            <ac:picMk id="49" creationId="{F5D401C1-6AE3-5900-666F-645977616433}"/>
          </ac:picMkLst>
        </pc:picChg>
        <pc:picChg chg="del">
          <ac:chgData name="RUCKEBUSCH Michel (EXT)" userId="3eb8cd54-d857-4d6f-ae6a-d36f7e55970d" providerId="ADAL" clId="{8516C2A4-8111-465D-BA0E-D1B56A47751B}" dt="2023-04-25T07:50:19.767" v="33" actId="478"/>
          <ac:picMkLst>
            <pc:docMk/>
            <pc:sldMk cId="2360719884" sldId="261"/>
            <ac:picMk id="50" creationId="{17496FE0-ECAA-95E6-1846-FFF559F04397}"/>
          </ac:picMkLst>
        </pc:picChg>
        <pc:picChg chg="del">
          <ac:chgData name="RUCKEBUSCH Michel (EXT)" userId="3eb8cd54-d857-4d6f-ae6a-d36f7e55970d" providerId="ADAL" clId="{8516C2A4-8111-465D-BA0E-D1B56A47751B}" dt="2023-04-25T07:50:19.767" v="33" actId="478"/>
          <ac:picMkLst>
            <pc:docMk/>
            <pc:sldMk cId="2360719884" sldId="261"/>
            <ac:picMk id="63" creationId="{053C0EB3-D276-2F25-136C-A193E2DD9D79}"/>
          </ac:picMkLst>
        </pc:picChg>
        <pc:picChg chg="add mod">
          <ac:chgData name="RUCKEBUSCH Michel (EXT)" userId="3eb8cd54-d857-4d6f-ae6a-d36f7e55970d" providerId="ADAL" clId="{8516C2A4-8111-465D-BA0E-D1B56A47751B}" dt="2023-04-25T07:50:22.832" v="35" actId="1076"/>
          <ac:picMkLst>
            <pc:docMk/>
            <pc:sldMk cId="2360719884" sldId="261"/>
            <ac:picMk id="80" creationId="{C27AE901-36B0-4910-49FC-6482AECB2EBF}"/>
          </ac:picMkLst>
        </pc:picChg>
        <pc:picChg chg="add mod">
          <ac:chgData name="RUCKEBUSCH Michel (EXT)" userId="3eb8cd54-d857-4d6f-ae6a-d36f7e55970d" providerId="ADAL" clId="{8516C2A4-8111-465D-BA0E-D1B56A47751B}" dt="2023-04-25T07:50:22.832" v="35" actId="1076"/>
          <ac:picMkLst>
            <pc:docMk/>
            <pc:sldMk cId="2360719884" sldId="261"/>
            <ac:picMk id="82" creationId="{8BE2A6F1-A4E2-F6D5-6A03-AC68E1341BDB}"/>
          </ac:picMkLst>
        </pc:picChg>
        <pc:picChg chg="add mod">
          <ac:chgData name="RUCKEBUSCH Michel (EXT)" userId="3eb8cd54-d857-4d6f-ae6a-d36f7e55970d" providerId="ADAL" clId="{8516C2A4-8111-465D-BA0E-D1B56A47751B}" dt="2023-04-25T07:50:22.832" v="35" actId="1076"/>
          <ac:picMkLst>
            <pc:docMk/>
            <pc:sldMk cId="2360719884" sldId="261"/>
            <ac:picMk id="90" creationId="{2F9C5065-387E-4024-7B1F-65671788E881}"/>
          </ac:picMkLst>
        </pc:picChg>
        <pc:picChg chg="add mod">
          <ac:chgData name="RUCKEBUSCH Michel (EXT)" userId="3eb8cd54-d857-4d6f-ae6a-d36f7e55970d" providerId="ADAL" clId="{8516C2A4-8111-465D-BA0E-D1B56A47751B}" dt="2023-04-25T07:50:22.832" v="35" actId="1076"/>
          <ac:picMkLst>
            <pc:docMk/>
            <pc:sldMk cId="2360719884" sldId="261"/>
            <ac:picMk id="103" creationId="{6079CCE9-325B-E031-D719-647FF5DB3B16}"/>
          </ac:picMkLst>
        </pc:picChg>
        <pc:picChg chg="add mod">
          <ac:chgData name="RUCKEBUSCH Michel (EXT)" userId="3eb8cd54-d857-4d6f-ae6a-d36f7e55970d" providerId="ADAL" clId="{8516C2A4-8111-465D-BA0E-D1B56A47751B}" dt="2023-04-25T07:50:22.832" v="35" actId="1076"/>
          <ac:picMkLst>
            <pc:docMk/>
            <pc:sldMk cId="2360719884" sldId="261"/>
            <ac:picMk id="116" creationId="{D72F2E2C-FADC-AE3C-5B2A-0F20041D1569}"/>
          </ac:picMkLst>
        </pc:picChg>
        <pc:picChg chg="add mod">
          <ac:chgData name="RUCKEBUSCH Michel (EXT)" userId="3eb8cd54-d857-4d6f-ae6a-d36f7e55970d" providerId="ADAL" clId="{8516C2A4-8111-465D-BA0E-D1B56A47751B}" dt="2023-04-25T07:50:22.832" v="35" actId="1076"/>
          <ac:picMkLst>
            <pc:docMk/>
            <pc:sldMk cId="2360719884" sldId="261"/>
            <ac:picMk id="129" creationId="{8EA81868-FDBD-7AE8-B6E8-22E7510BB15F}"/>
          </ac:picMkLst>
        </pc:picChg>
      </pc:sldChg>
      <pc:sldChg chg="add">
        <pc:chgData name="RUCKEBUSCH Michel (EXT)" userId="3eb8cd54-d857-4d6f-ae6a-d36f7e55970d" providerId="ADAL" clId="{8516C2A4-8111-465D-BA0E-D1B56A47751B}" dt="2023-04-25T07:51:19.086" v="155" actId="2890"/>
        <pc:sldMkLst>
          <pc:docMk/>
          <pc:sldMk cId="1473689780" sldId="262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87507-BB3E-8CEE-6A14-CA7531FC6C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FE4591-4AFB-D916-94FD-017E7DE35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2B640-DCBB-6AEC-C323-544C45934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99BF9-2736-8B6A-2F04-3887D5A54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1B4F6-9D8E-D10D-972B-4D0F29779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4434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5F2F1-5A67-5714-9BC1-C972AEA1E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DDC9F5-CA85-7167-03E8-4319461A1B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1853E-C0FA-0613-E5E0-D8EC0FF63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9BC22-B63B-D01B-1597-13BC9430C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0464F-C79C-D3FA-8918-CCD100A0D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0100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0F6879-6886-7801-EAF0-6D24917AE6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1B8F37-64E6-D6E1-114A-067A7C2C96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79069-D4C5-2086-BC3A-CB4A432A8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3AC4BC-39D7-10B0-6613-39F769437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973DCB-98BF-E2D7-26D8-71F771D7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754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0EA29-E3B7-65FC-C143-85E80F55A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81A78-B32A-3038-4173-5296BF43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E7C46-0F44-AE59-742A-C217FE1BB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2F828-8546-CE7F-00C7-487CD08AB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B2CE9-49F7-DE11-06DE-477AD9723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1864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34CB-B145-12CD-3F7A-598187500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E7E38-E463-139E-0588-C43DB3D51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2CC30-4901-ACE9-4F4A-936D27F99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9072F-7549-E65B-CDED-17399E979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086D1-4334-F8E0-8E75-6E2C4B402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8038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A7BE1-D4E5-5968-C975-02382F7DC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644B4-A851-FA54-1FAD-0936D6710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BD6BBF-C260-BC86-312E-8965D0B982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08FC96-495F-EB76-57FE-54BA6643B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36594B-A6CC-0BEB-2C61-39FF1ED74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F2DE8C-4F2C-5233-DB87-414F2130E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7422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59414-588F-AE35-3516-FF95507A2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22F535-3120-63C3-8CAB-8E869DE54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68D1A8-497A-B41F-6A71-A4DC10608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F75E6B-D556-5A9E-F290-5165373E62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FF895D-580C-85F2-C069-72C9CC94D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C25E34-CAC2-9B12-8978-0A9FFD8AF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374C4C-87B8-45A1-3E5E-76B34D99D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9D9639-3D1A-A4FA-8BF2-40C19C16C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0022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9584-BC52-E987-397B-DDAC585C3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AF62A1-EA16-2738-A931-DC21EAF54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446EFF-E9C5-0264-A87C-09464AE55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357B49-71B4-6151-8132-1764E0062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7549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C84627-C167-ED49-5B70-188B0C208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C9D6F4-7E3A-A3FE-DD1A-510FF98DD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0ACDF5-F987-CCA7-8495-E0ABF1EF6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8383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7B57A-4C92-EE65-8270-81A199A94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BA248-9A04-37CE-E27C-03200B688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5A8B17-2E19-F54F-97B9-0D4EFAD43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C0489-CFE6-FCC2-FF94-8755F9526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891C2F-C36C-D756-8294-21F963A61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B445B5-8A38-F5EF-1AA2-EE54E7B46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1055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60966-72C9-BE6F-925F-FC5560D65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7FAD3A-485E-6C91-D7FA-C109CF7D8D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08348C-5C51-AD27-E31C-D8D9708E7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2EB17F-7322-CE96-0D92-BBDE84B92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F2511C-B66C-9175-7E51-287D13C65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4CF97F-A58A-91E7-D4E8-2E84C34FF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331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B16980-762C-4C13-CD78-5936A8E40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CC1F1-2FA8-6BC7-D8A2-90409BE10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6208E7-246A-49F2-3115-487722C866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10812-1CD6-4D1A-8B5A-8F75A04F5E7B}" type="datetimeFigureOut">
              <a:rPr lang="fr-FR" smtClean="0"/>
              <a:t>27/04/2023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616D8-A106-A11E-F388-30967D3720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8C7267-3C86-8F26-CE09-970A2E6F41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76CE3-0603-4C54-8C48-64307946A76A}" type="slidenum">
              <a:rPr lang="fr-FR" smtClean="0"/>
              <a:t>‹#›</a:t>
            </a:fld>
            <a:endParaRPr lang="fr-F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2A5824-93FC-4A6A-43E1-B35C05AB18CE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6842760"/>
            <a:ext cx="104775" cy="1524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fr-FR" sz="10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C2 - Internal Natixis</a:t>
            </a:r>
          </a:p>
        </p:txBody>
      </p:sp>
    </p:spTree>
    <p:extLst>
      <p:ext uri="{BB962C8B-B14F-4D97-AF65-F5344CB8AC3E}">
        <p14:creationId xmlns:p14="http://schemas.microsoft.com/office/powerpoint/2010/main" val="1351745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1269A-544D-D015-DF24-2C39C1454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In-App </a:t>
            </a:r>
            <a:r>
              <a:rPr lang="fr-FR" dirty="0" err="1"/>
              <a:t>Verification</a:t>
            </a:r>
            <a:r>
              <a:rPr lang="fr-FR" dirty="0"/>
              <a:t> (1/2)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1AEBA40-984E-986B-0C37-03D156F1FD89}"/>
              </a:ext>
            </a:extLst>
          </p:cNvPr>
          <p:cNvGrpSpPr/>
          <p:nvPr/>
        </p:nvGrpSpPr>
        <p:grpSpPr>
          <a:xfrm>
            <a:off x="7071748" y="1521207"/>
            <a:ext cx="2018971" cy="4073916"/>
            <a:chOff x="1724355" y="620531"/>
            <a:chExt cx="1508272" cy="3043419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52C6651A-6041-AEC4-1D6F-BF246CD015C0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6" name="Graphic 5">
              <a:extLst>
                <a:ext uri="{FF2B5EF4-FFF2-40B4-BE49-F238E27FC236}">
                  <a16:creationId xmlns:a16="http://schemas.microsoft.com/office/drawing/2014/main" id="{B9063876-284A-E736-C76E-3B42613012BF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EA96DB86-C290-21DA-9610-C3FC13928FE4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CDB17FBA-878C-3CBD-0199-39D632969431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D0A48EC5-863C-D57C-581F-236835845072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ECC5899-58E8-1D73-06F4-0ACE62D24B34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0DEE066-2E46-6AD2-9647-262D746E8163}"/>
              </a:ext>
            </a:extLst>
          </p:cNvPr>
          <p:cNvGrpSpPr/>
          <p:nvPr/>
        </p:nvGrpSpPr>
        <p:grpSpPr>
          <a:xfrm>
            <a:off x="534227" y="1506099"/>
            <a:ext cx="2018971" cy="4073916"/>
            <a:chOff x="1724355" y="620531"/>
            <a:chExt cx="1508272" cy="3043419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208A915-0D14-FCAD-1C1A-5261563B4FDE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13" name="Graphic 5">
              <a:extLst>
                <a:ext uri="{FF2B5EF4-FFF2-40B4-BE49-F238E27FC236}">
                  <a16:creationId xmlns:a16="http://schemas.microsoft.com/office/drawing/2014/main" id="{0AF0EDD2-8932-5CBE-0567-FED3BFB1260D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8E5337EC-8099-D444-3181-1C3373676E97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2711B32C-C3CB-B361-D755-C2A6C4B1C17B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A60C996-193F-89AE-C61B-50D9482C4040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BD29960-2F6C-7009-0220-303A0FFF2202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18" name="Picture 1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7BC7D15-31C9-B1D1-7413-1104F237F6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5" t="15081" r="83583" b="8142"/>
          <a:stretch/>
        </p:blipFill>
        <p:spPr>
          <a:xfrm>
            <a:off x="667875" y="1996463"/>
            <a:ext cx="1738373" cy="31680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F1DD3C6-BDE3-2F30-9C3F-2968606D65F2}"/>
              </a:ext>
            </a:extLst>
          </p:cNvPr>
          <p:cNvGrpSpPr/>
          <p:nvPr/>
        </p:nvGrpSpPr>
        <p:grpSpPr>
          <a:xfrm>
            <a:off x="661520" y="1633392"/>
            <a:ext cx="1763831" cy="3818778"/>
            <a:chOff x="1819449" y="715625"/>
            <a:chExt cx="1317670" cy="2852818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174A516-DC6F-C7B9-70B6-E421D2F9A6EC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BDD669E-C1F9-EA7A-D782-EC7F545896C4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5A0E9D1-D70F-0580-3D8C-F32B7E52FB29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42E0AB5-4C5F-7C2E-E23F-610EE1745C0F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D3927A-B3BF-2C95-4279-121B1F53737C}"/>
              </a:ext>
            </a:extLst>
          </p:cNvPr>
          <p:cNvGrpSpPr/>
          <p:nvPr/>
        </p:nvGrpSpPr>
        <p:grpSpPr>
          <a:xfrm>
            <a:off x="2717434" y="1513459"/>
            <a:ext cx="2018971" cy="4073916"/>
            <a:chOff x="1724355" y="620531"/>
            <a:chExt cx="1508272" cy="3043419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C93D05A-045F-3EFC-0FE1-121F25301B00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26" name="Graphic 5">
              <a:extLst>
                <a:ext uri="{FF2B5EF4-FFF2-40B4-BE49-F238E27FC236}">
                  <a16:creationId xmlns:a16="http://schemas.microsoft.com/office/drawing/2014/main" id="{0015397D-62AA-5A83-C506-B75DD0782DFA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CC87094-1A43-4956-CAB0-3523A85FCF4A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9DCD5E20-D56B-AF5C-AA6B-681AF4D42614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084829D-4A44-88CF-74FB-70382CE55185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431D836-AC99-CDD5-4523-FA520D3C8937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1" name="Picture 3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46D8C9A-E5DB-250C-473C-9D2E87F295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68" t="14726" r="63694" b="10072"/>
          <a:stretch/>
        </p:blipFill>
        <p:spPr>
          <a:xfrm>
            <a:off x="2880907" y="2068795"/>
            <a:ext cx="1693308" cy="3103028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A50BA9D2-6087-42B0-8814-D521D5CF04FD}"/>
              </a:ext>
            </a:extLst>
          </p:cNvPr>
          <p:cNvGrpSpPr/>
          <p:nvPr/>
        </p:nvGrpSpPr>
        <p:grpSpPr>
          <a:xfrm>
            <a:off x="2844727" y="1640752"/>
            <a:ext cx="1763831" cy="3818778"/>
            <a:chOff x="1819449" y="715625"/>
            <a:chExt cx="1317670" cy="2852818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85B67DC-4BD4-9C73-FF66-2B7486534AFA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37A103A-1891-C8DD-683A-F7BE08A4798F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16D891A0-9E56-BE9C-CB4D-C719EC01AF48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CBC04E6-CC93-9474-260E-C59EA9512C1F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pic>
        <p:nvPicPr>
          <p:cNvPr id="50" name="Picture 4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7496FE0-ECAA-95E6-1846-FFF559F043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69" t="13747" r="23293" b="11051"/>
          <a:stretch/>
        </p:blipFill>
        <p:spPr>
          <a:xfrm>
            <a:off x="7230231" y="2053688"/>
            <a:ext cx="1693308" cy="3103028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5B6A15A6-5A5E-D2A2-152B-F3475B5699EA}"/>
              </a:ext>
            </a:extLst>
          </p:cNvPr>
          <p:cNvGrpSpPr/>
          <p:nvPr/>
        </p:nvGrpSpPr>
        <p:grpSpPr>
          <a:xfrm>
            <a:off x="7199041" y="1648500"/>
            <a:ext cx="1763831" cy="3818778"/>
            <a:chOff x="1819449" y="715625"/>
            <a:chExt cx="1317670" cy="2852818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F9698BD-ED00-57EC-DC15-6324021AC7FD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D903EDE-AE22-558C-0F0D-F3F59B80D134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2F116665-6E2D-1D5E-05E5-A0ED6E14D0A3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85A8A3E-6DD9-5C7D-C08F-E940AE06DFB7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A309AF41-8221-AD74-2392-BDF623E1472A}"/>
              </a:ext>
            </a:extLst>
          </p:cNvPr>
          <p:cNvGrpSpPr/>
          <p:nvPr/>
        </p:nvGrpSpPr>
        <p:grpSpPr>
          <a:xfrm>
            <a:off x="9241129" y="1521207"/>
            <a:ext cx="2018971" cy="4073916"/>
            <a:chOff x="1724355" y="620531"/>
            <a:chExt cx="1508272" cy="3043419"/>
          </a:xfrm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88CC789-51FD-822C-9124-A7FAA7928796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58" name="Graphic 5">
              <a:extLst>
                <a:ext uri="{FF2B5EF4-FFF2-40B4-BE49-F238E27FC236}">
                  <a16:creationId xmlns:a16="http://schemas.microsoft.com/office/drawing/2014/main" id="{9787A5FB-0361-0EF6-A573-6143AD152973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66DE1297-A006-74AC-31C4-942A30AD3A23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6BAC68D8-08F4-EDDB-0728-4C918F1402EF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62D2CC61-DA43-DF19-89CC-D2321AA8F429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D823AE9-EFD8-AAE0-700F-F41C845D5961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63" name="Picture 6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53C0EB3-D276-2F25-136C-A193E2DD9D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805" t="8185" r="3629" b="16613"/>
          <a:stretch/>
        </p:blipFill>
        <p:spPr>
          <a:xfrm>
            <a:off x="9426308" y="2053688"/>
            <a:ext cx="1636435" cy="3103028"/>
          </a:xfrm>
          <a:prstGeom prst="rect">
            <a:avLst/>
          </a:prstGeom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7B568C8A-F129-4F43-B065-FCA8CCA7F76C}"/>
              </a:ext>
            </a:extLst>
          </p:cNvPr>
          <p:cNvGrpSpPr/>
          <p:nvPr/>
        </p:nvGrpSpPr>
        <p:grpSpPr>
          <a:xfrm>
            <a:off x="9368422" y="1648500"/>
            <a:ext cx="1763831" cy="3818778"/>
            <a:chOff x="1819449" y="715625"/>
            <a:chExt cx="1317670" cy="2852818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105E38F-7CCD-7805-D3AA-BA8E31BB3C1F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F084CA1-0F2E-1F93-AF9C-2682A87D951D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0FB9DA86-92F9-9649-6B7B-DC4691E36F12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A86D41B-460D-A794-1F1A-69B3E905C5E5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6F4126A9-86BC-00CB-250A-D46EC536D0EA}"/>
              </a:ext>
            </a:extLst>
          </p:cNvPr>
          <p:cNvGrpSpPr/>
          <p:nvPr/>
        </p:nvGrpSpPr>
        <p:grpSpPr>
          <a:xfrm>
            <a:off x="4919776" y="1519457"/>
            <a:ext cx="2018971" cy="4073916"/>
            <a:chOff x="1724355" y="620531"/>
            <a:chExt cx="1508272" cy="3043419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4CCF09E-10F3-C907-DC62-F1DF1217F265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73" name="Graphic 5">
              <a:extLst>
                <a:ext uri="{FF2B5EF4-FFF2-40B4-BE49-F238E27FC236}">
                  <a16:creationId xmlns:a16="http://schemas.microsoft.com/office/drawing/2014/main" id="{3A91403E-65FC-9402-6D7B-AF16867FBACD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360701AC-CD84-3B2F-0569-F66EAA162B88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C95E75F3-B556-A274-364F-2AAD79581464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EABFADD8-784F-64CB-CBA4-7AC961D0D53C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8421968-910E-2F75-E464-1A39FDEBFA34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FBB62EC-56B4-CCCD-4A20-39FE4A51C20C}"/>
              </a:ext>
            </a:extLst>
          </p:cNvPr>
          <p:cNvGrpSpPr/>
          <p:nvPr/>
        </p:nvGrpSpPr>
        <p:grpSpPr>
          <a:xfrm>
            <a:off x="5047069" y="1646750"/>
            <a:ext cx="1763831" cy="3818778"/>
            <a:chOff x="1819449" y="715625"/>
            <a:chExt cx="1317670" cy="2852818"/>
          </a:xfrm>
        </p:grpSpPr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8014FE2-3F00-DE6A-4AAF-CB420EF95CB2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8C97184-5E23-1D63-04B5-1BAB8001C8E9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A004E13-23CB-47C9-5199-80FA81BE5ECD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A1A4C7A-696E-6C99-A053-5C1FE8C95E22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pic>
        <p:nvPicPr>
          <p:cNvPr id="83" name="Picture 82">
            <a:extLst>
              <a:ext uri="{FF2B5EF4-FFF2-40B4-BE49-F238E27FC236}">
                <a16:creationId xmlns:a16="http://schemas.microsoft.com/office/drawing/2014/main" id="{FAB4D739-5D90-BC27-8467-218A2D543E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07"/>
          <a:stretch/>
        </p:blipFill>
        <p:spPr>
          <a:xfrm>
            <a:off x="5073261" y="1912957"/>
            <a:ext cx="1689525" cy="3373898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10C4CD95-EAA4-2EA6-F467-1B703CFEFD4A}"/>
              </a:ext>
            </a:extLst>
          </p:cNvPr>
          <p:cNvSpPr/>
          <p:nvPr/>
        </p:nvSpPr>
        <p:spPr>
          <a:xfrm>
            <a:off x="5092026" y="2450955"/>
            <a:ext cx="192881" cy="619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1985DC8D-EC10-9A7A-0A66-BD4964E9DB45}"/>
              </a:ext>
            </a:extLst>
          </p:cNvPr>
          <p:cNvSpPr/>
          <p:nvPr/>
        </p:nvSpPr>
        <p:spPr>
          <a:xfrm>
            <a:off x="4994673" y="2389043"/>
            <a:ext cx="402962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" dirty="0">
                <a:solidFill>
                  <a:srgbClr val="4E4C4F"/>
                </a:solidFill>
              </a:rPr>
              <a:t>XXXXX</a:t>
            </a:r>
            <a:endParaRPr lang="fr-FR" sz="7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3681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1269A-544D-D015-DF24-2C39C1454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In-App </a:t>
            </a:r>
            <a:r>
              <a:rPr lang="fr-FR" dirty="0" err="1"/>
              <a:t>Verification</a:t>
            </a:r>
            <a:r>
              <a:rPr lang="fr-FR" dirty="0"/>
              <a:t> (2/2)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4F2C4FA-6A5E-39C3-994C-85DDD3E58A42}"/>
              </a:ext>
            </a:extLst>
          </p:cNvPr>
          <p:cNvGrpSpPr/>
          <p:nvPr/>
        </p:nvGrpSpPr>
        <p:grpSpPr>
          <a:xfrm>
            <a:off x="568410" y="1993209"/>
            <a:ext cx="2018971" cy="4073916"/>
            <a:chOff x="1724355" y="620531"/>
            <a:chExt cx="1508272" cy="3043419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0006808-B68E-3961-9F87-47702551680A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70" name="Graphic 5">
              <a:extLst>
                <a:ext uri="{FF2B5EF4-FFF2-40B4-BE49-F238E27FC236}">
                  <a16:creationId xmlns:a16="http://schemas.microsoft.com/office/drawing/2014/main" id="{1390B491-E782-1040-BCAE-F9A1FE27821D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0E1DBE57-234F-FC23-E328-2E9779908AF5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81010B8-65B2-7B31-975E-0E65286B6E66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A856DB4E-E81E-0CB5-D689-9252E32C3E52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FE4C16-52C2-4434-BEF3-58F3AD1AA50B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CC24163-77A3-662C-D4A8-7CD8F63AD613}"/>
              </a:ext>
            </a:extLst>
          </p:cNvPr>
          <p:cNvGrpSpPr/>
          <p:nvPr/>
        </p:nvGrpSpPr>
        <p:grpSpPr>
          <a:xfrm>
            <a:off x="695703" y="2120502"/>
            <a:ext cx="1763831" cy="3818778"/>
            <a:chOff x="1819449" y="715625"/>
            <a:chExt cx="1317670" cy="2852818"/>
          </a:xfrm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E18811B-71D0-CE49-E3ED-0A4E4737E753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973479C-0406-0ADA-1C28-3D745F9319E8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1E99BA5-512C-0E56-B3A8-9AECE3ACFD26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05AFA83-DCA0-AC7E-5D80-EE6A9BAEFE9D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pic>
        <p:nvPicPr>
          <p:cNvPr id="80" name="Picture 7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7AE901-36B0-4910-49FC-6482AECB2EB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6" t="28275" r="82495" b="36740"/>
          <a:stretch/>
        </p:blipFill>
        <p:spPr>
          <a:xfrm>
            <a:off x="755378" y="2509459"/>
            <a:ext cx="1651676" cy="1448046"/>
          </a:xfrm>
          <a:prstGeom prst="rect">
            <a:avLst/>
          </a:prstGeom>
        </p:spPr>
      </p:pic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1C18F452-8825-19B2-507E-3057DEFAC3B4}"/>
              </a:ext>
            </a:extLst>
          </p:cNvPr>
          <p:cNvSpPr/>
          <p:nvPr/>
        </p:nvSpPr>
        <p:spPr>
          <a:xfrm>
            <a:off x="912544" y="4294238"/>
            <a:ext cx="1337343" cy="1334287"/>
          </a:xfrm>
          <a:prstGeom prst="round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fr-FR" dirty="0"/>
              <a:t>Face ID</a:t>
            </a:r>
          </a:p>
        </p:txBody>
      </p:sp>
      <p:pic>
        <p:nvPicPr>
          <p:cNvPr id="82" name="Graphic 81">
            <a:extLst>
              <a:ext uri="{FF2B5EF4-FFF2-40B4-BE49-F238E27FC236}">
                <a16:creationId xmlns:a16="http://schemas.microsoft.com/office/drawing/2014/main" id="{8BE2A6F1-A4E2-F6D5-6A03-AC68E1341B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49448" y="4510520"/>
            <a:ext cx="685186" cy="685186"/>
          </a:xfrm>
          <a:prstGeom prst="rect">
            <a:avLst/>
          </a:prstGeom>
        </p:spPr>
      </p:pic>
      <p:grpSp>
        <p:nvGrpSpPr>
          <p:cNvPr id="83" name="Group 82">
            <a:extLst>
              <a:ext uri="{FF2B5EF4-FFF2-40B4-BE49-F238E27FC236}">
                <a16:creationId xmlns:a16="http://schemas.microsoft.com/office/drawing/2014/main" id="{644275B9-AF69-7A65-F7C4-F6900B42DB69}"/>
              </a:ext>
            </a:extLst>
          </p:cNvPr>
          <p:cNvGrpSpPr/>
          <p:nvPr/>
        </p:nvGrpSpPr>
        <p:grpSpPr>
          <a:xfrm>
            <a:off x="2758303" y="2026416"/>
            <a:ext cx="2018971" cy="4073916"/>
            <a:chOff x="1724355" y="620531"/>
            <a:chExt cx="1508272" cy="3043419"/>
          </a:xfrm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BC67EC3-1CCC-929D-F73C-55698A8FFFBC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85" name="Graphic 5">
              <a:extLst>
                <a:ext uri="{FF2B5EF4-FFF2-40B4-BE49-F238E27FC236}">
                  <a16:creationId xmlns:a16="http://schemas.microsoft.com/office/drawing/2014/main" id="{B4598D9D-2CE8-E12F-99A6-9CBC72387FDB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F58A8CC1-83B1-6B8C-F4BF-88C2498E700D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65EF7E47-11D5-C81D-7725-D8B12689FCC5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D5A8792F-60C0-B5B8-B3AD-CC019972187D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7E576F1-C181-5DB6-E69F-7402BD875EE3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90" name="Picture 8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F9C5065-387E-4024-7B1F-65671788E8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1" t="15691" r="55410" b="11269"/>
          <a:stretch/>
        </p:blipFill>
        <p:spPr>
          <a:xfrm>
            <a:off x="2968131" y="2535045"/>
            <a:ext cx="1690106" cy="3093480"/>
          </a:xfrm>
          <a:prstGeom prst="rect">
            <a:avLst/>
          </a:prstGeom>
        </p:spPr>
      </p:pic>
      <p:grpSp>
        <p:nvGrpSpPr>
          <p:cNvPr id="91" name="Group 90">
            <a:extLst>
              <a:ext uri="{FF2B5EF4-FFF2-40B4-BE49-F238E27FC236}">
                <a16:creationId xmlns:a16="http://schemas.microsoft.com/office/drawing/2014/main" id="{EC140450-E9D9-C389-808F-A9393DA16193}"/>
              </a:ext>
            </a:extLst>
          </p:cNvPr>
          <p:cNvGrpSpPr/>
          <p:nvPr/>
        </p:nvGrpSpPr>
        <p:grpSpPr>
          <a:xfrm>
            <a:off x="2885596" y="2153709"/>
            <a:ext cx="1763831" cy="3818778"/>
            <a:chOff x="1819449" y="715625"/>
            <a:chExt cx="1317670" cy="2852818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13A9141-04B2-6F25-142D-5C5BFEF61491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2D7EFCA-699E-88D2-FB38-795169036724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0D8C6BE7-0EC7-D7B4-7B67-4A046F95971F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4156915-D6A7-6BE1-ECB4-9BDA45EC3A16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128F8CAE-9611-964B-703F-9095EEA53C73}"/>
              </a:ext>
            </a:extLst>
          </p:cNvPr>
          <p:cNvGrpSpPr/>
          <p:nvPr/>
        </p:nvGrpSpPr>
        <p:grpSpPr>
          <a:xfrm>
            <a:off x="4952709" y="2026416"/>
            <a:ext cx="2018971" cy="4073916"/>
            <a:chOff x="1724355" y="620531"/>
            <a:chExt cx="1508272" cy="3043419"/>
          </a:xfrm>
        </p:grpSpPr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BB01A67-6726-49E0-7E73-59C087B259D5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98" name="Graphic 5">
              <a:extLst>
                <a:ext uri="{FF2B5EF4-FFF2-40B4-BE49-F238E27FC236}">
                  <a16:creationId xmlns:a16="http://schemas.microsoft.com/office/drawing/2014/main" id="{7D8C8601-3E33-BEFB-34AA-772998AE4541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DAF04ABE-37AC-93B7-7154-70FFC5BCF4B9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12D82098-FE4E-9533-3A82-C8F381137FBC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377E16DD-2EF1-5373-6B36-0CC9C23EB050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828B78B-A08D-D812-7892-D646E218B96C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103" name="Picture 10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079CCE9-325B-E031-D719-647FF5DB3B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53" t="8089" r="29328" b="18871"/>
          <a:stretch/>
        </p:blipFill>
        <p:spPr>
          <a:xfrm>
            <a:off x="5162537" y="2535045"/>
            <a:ext cx="1690106" cy="3093480"/>
          </a:xfrm>
          <a:prstGeom prst="rect">
            <a:avLst/>
          </a:prstGeom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D1F37278-C3DB-58E2-E122-7337335EDEF3}"/>
              </a:ext>
            </a:extLst>
          </p:cNvPr>
          <p:cNvGrpSpPr/>
          <p:nvPr/>
        </p:nvGrpSpPr>
        <p:grpSpPr>
          <a:xfrm>
            <a:off x="5080002" y="2153709"/>
            <a:ext cx="1763831" cy="3818778"/>
            <a:chOff x="1819449" y="715625"/>
            <a:chExt cx="1317670" cy="2852818"/>
          </a:xfrm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37276AC-2080-7A54-EDE4-D72783659741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D44F7A-7F50-16B0-E2B4-FEF3D574EAF7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3F775711-82A7-3F95-1A94-2BC9309BD728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9CBAB7E-10FB-C74A-D345-4A6976000591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CEF9009B-FA85-41CD-BA78-B8D580E42B48}"/>
              </a:ext>
            </a:extLst>
          </p:cNvPr>
          <p:cNvGrpSpPr/>
          <p:nvPr/>
        </p:nvGrpSpPr>
        <p:grpSpPr>
          <a:xfrm>
            <a:off x="7147115" y="2019642"/>
            <a:ext cx="2018971" cy="4073916"/>
            <a:chOff x="1724355" y="620531"/>
            <a:chExt cx="1508272" cy="3043419"/>
          </a:xfrm>
        </p:grpSpPr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3C8DB4F-B7C2-7122-7606-B493DC0396B0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111" name="Graphic 5">
              <a:extLst>
                <a:ext uri="{FF2B5EF4-FFF2-40B4-BE49-F238E27FC236}">
                  <a16:creationId xmlns:a16="http://schemas.microsoft.com/office/drawing/2014/main" id="{3152B1A4-70C6-7E1E-AED5-8ED8BECB9152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084092F9-1F56-47A1-1A3A-BDEE8607C5C1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BDCC9C39-364D-DD59-122D-FC1AD9FCEC45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AF9137F0-054F-44F6-4703-4FD430BAAAF3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13DEDC75-69CC-EE69-4F4F-61751A390265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116" name="Picture 11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72F2E2C-FADC-AE3C-5B2A-0F20041D15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64" t="7515" r="2740" b="15650"/>
          <a:stretch/>
        </p:blipFill>
        <p:spPr>
          <a:xfrm>
            <a:off x="7295983" y="2326384"/>
            <a:ext cx="1734636" cy="3254211"/>
          </a:xfrm>
          <a:prstGeom prst="rect">
            <a:avLst/>
          </a:prstGeom>
        </p:spPr>
      </p:pic>
      <p:grpSp>
        <p:nvGrpSpPr>
          <p:cNvPr id="117" name="Group 116">
            <a:extLst>
              <a:ext uri="{FF2B5EF4-FFF2-40B4-BE49-F238E27FC236}">
                <a16:creationId xmlns:a16="http://schemas.microsoft.com/office/drawing/2014/main" id="{20572080-29AC-C941-A2B8-73F6AC426029}"/>
              </a:ext>
            </a:extLst>
          </p:cNvPr>
          <p:cNvGrpSpPr/>
          <p:nvPr/>
        </p:nvGrpSpPr>
        <p:grpSpPr>
          <a:xfrm>
            <a:off x="7274408" y="2146935"/>
            <a:ext cx="1763831" cy="3818778"/>
            <a:chOff x="1819449" y="715625"/>
            <a:chExt cx="1317670" cy="2852818"/>
          </a:xfrm>
        </p:grpSpPr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5BB3D5E-BE6C-BEDE-57BB-4D80AEBFACC2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AA5DA7E-DA0F-6DCD-9179-F52CE7C69E1F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054B5288-13A2-ABA9-447C-A607916CF93B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19AD480-CED2-6DEE-DC90-894F43E78344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29E3A914-8BBB-5534-44BC-32C3D0B7D0F9}"/>
              </a:ext>
            </a:extLst>
          </p:cNvPr>
          <p:cNvGrpSpPr/>
          <p:nvPr/>
        </p:nvGrpSpPr>
        <p:grpSpPr>
          <a:xfrm>
            <a:off x="9312206" y="2000957"/>
            <a:ext cx="2018971" cy="4073916"/>
            <a:chOff x="1724355" y="620531"/>
            <a:chExt cx="1508272" cy="3043419"/>
          </a:xfrm>
        </p:grpSpPr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018EDA5-B766-72A6-1B4E-3FA82E88B8D1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124" name="Graphic 5">
              <a:extLst>
                <a:ext uri="{FF2B5EF4-FFF2-40B4-BE49-F238E27FC236}">
                  <a16:creationId xmlns:a16="http://schemas.microsoft.com/office/drawing/2014/main" id="{CEF8A7B2-C19F-B4DC-1704-E1DE8BB7D62E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FDAF5B97-B2D5-B01B-12E9-769B1595E756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429D60DE-2D36-9036-0CFF-DA7E14B2ED70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A1E1BFDC-D37C-D088-47A1-DE2BC425C4E2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C87C1B4-4388-F423-1A1A-E2B9113AED84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129" name="Picture 12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EA81868-FDBD-7AE8-B6E8-22E7510BB1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64" t="7515" r="2740" b="15650"/>
          <a:stretch/>
        </p:blipFill>
        <p:spPr>
          <a:xfrm>
            <a:off x="9461074" y="2307699"/>
            <a:ext cx="1734636" cy="3254211"/>
          </a:xfrm>
          <a:prstGeom prst="rect">
            <a:avLst/>
          </a:prstGeom>
        </p:spPr>
      </p:pic>
      <p:grpSp>
        <p:nvGrpSpPr>
          <p:cNvPr id="130" name="Group 129">
            <a:extLst>
              <a:ext uri="{FF2B5EF4-FFF2-40B4-BE49-F238E27FC236}">
                <a16:creationId xmlns:a16="http://schemas.microsoft.com/office/drawing/2014/main" id="{69DCBEB1-94A6-D80C-3729-8DEDA49ED42C}"/>
              </a:ext>
            </a:extLst>
          </p:cNvPr>
          <p:cNvGrpSpPr/>
          <p:nvPr/>
        </p:nvGrpSpPr>
        <p:grpSpPr>
          <a:xfrm>
            <a:off x="9439499" y="2128250"/>
            <a:ext cx="1763831" cy="3818778"/>
            <a:chOff x="1819449" y="715625"/>
            <a:chExt cx="1317670" cy="2852818"/>
          </a:xfrm>
        </p:grpSpPr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BF8B8A-9080-4930-23CC-D50FCD1786F8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3AD9824-F907-C2F6-BBD7-3FA9CFD90953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DC012A14-CCBC-6E97-34C8-C3741069F035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9D3A7775-9B8C-E4FA-4683-848B12D74F48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0719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828DE1F-C96D-E23C-DF85-4D696688443C}"/>
              </a:ext>
            </a:extLst>
          </p:cNvPr>
          <p:cNvGrpSpPr/>
          <p:nvPr/>
        </p:nvGrpSpPr>
        <p:grpSpPr>
          <a:xfrm>
            <a:off x="568410" y="1993209"/>
            <a:ext cx="2018971" cy="4073916"/>
            <a:chOff x="1724355" y="620531"/>
            <a:chExt cx="1508272" cy="3043419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EDBFCB3A-588C-C2FE-0EE4-B9B41AD9D730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5" name="Graphic 5">
              <a:extLst>
                <a:ext uri="{FF2B5EF4-FFF2-40B4-BE49-F238E27FC236}">
                  <a16:creationId xmlns:a16="http://schemas.microsoft.com/office/drawing/2014/main" id="{944D9E59-DB8C-19DE-7447-52DBA666BD09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28E5F72-E562-543E-97DB-12F8EA758B79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EFF6DB85-39D0-F1BF-C2DA-B6E7270A775F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4060F538-7193-0FC4-D050-A14820843704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AB3E9BA-6725-BA7B-A126-9462CD5E9A93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1FB460-AA15-C2A6-3CD8-6F7D94713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In-App </a:t>
            </a:r>
            <a:r>
              <a:rPr lang="fr-FR"/>
              <a:t>Provisionning</a:t>
            </a:r>
            <a:endParaRPr lang="fr-FR" dirty="0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1536177-9297-B2B0-F678-A06C4D1D14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6" t="8161" r="83567" b="8587"/>
          <a:stretch/>
        </p:blipFill>
        <p:spPr>
          <a:xfrm>
            <a:off x="767516" y="2360614"/>
            <a:ext cx="1688144" cy="3499492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8B3517A-83AD-BEA8-06DA-5209D48E3125}"/>
              </a:ext>
            </a:extLst>
          </p:cNvPr>
          <p:cNvGrpSpPr/>
          <p:nvPr/>
        </p:nvGrpSpPr>
        <p:grpSpPr>
          <a:xfrm>
            <a:off x="695703" y="2120502"/>
            <a:ext cx="1763831" cy="3818778"/>
            <a:chOff x="1819449" y="715625"/>
            <a:chExt cx="1317670" cy="2852818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316858E-3285-3D99-155E-7DDD2FB40045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A1F921B-0915-52A4-1D3E-DFF37ABFBF9D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93707E1-FCCB-15CB-F2FC-E6725B925C80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B6F2CC5-AD82-1EFA-5D36-CE5443164433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A82EACF-9F83-F31F-4DB8-4F10022E87CE}"/>
              </a:ext>
            </a:extLst>
          </p:cNvPr>
          <p:cNvGrpSpPr/>
          <p:nvPr/>
        </p:nvGrpSpPr>
        <p:grpSpPr>
          <a:xfrm>
            <a:off x="12194576" y="256219"/>
            <a:ext cx="2018971" cy="4073916"/>
            <a:chOff x="1724355" y="620531"/>
            <a:chExt cx="1508272" cy="3043419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9423A2-E96D-E6FB-F080-0E20E5F49085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21" name="Graphic 5">
              <a:extLst>
                <a:ext uri="{FF2B5EF4-FFF2-40B4-BE49-F238E27FC236}">
                  <a16:creationId xmlns:a16="http://schemas.microsoft.com/office/drawing/2014/main" id="{14224AA6-D292-3DE4-8DE5-B91714428BEF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F240622F-3DD8-BBC2-C47A-D0333C881CB6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92D27BC-11B2-39B9-4EAF-88DF76C958D7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31856CD4-0533-3BF3-AC0F-654B811D0D4E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680B5A0-DD91-C193-6207-75CB09FBD8F0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05BF920-0624-4C22-95E6-59600D37D54D}"/>
              </a:ext>
            </a:extLst>
          </p:cNvPr>
          <p:cNvGrpSpPr/>
          <p:nvPr/>
        </p:nvGrpSpPr>
        <p:grpSpPr>
          <a:xfrm>
            <a:off x="12321869" y="383512"/>
            <a:ext cx="1763831" cy="3818778"/>
            <a:chOff x="1819449" y="715625"/>
            <a:chExt cx="1317670" cy="2852818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011816D-28EA-12F7-A504-EE0A1BDB76DF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D3CE210-275F-DDBC-D6CE-1247DD61AAF4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F440BE4-E002-D5B1-E725-B613FA3FD941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3EBFD98-DB5A-B038-C713-BFFFEB0646F7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84EF4CC-A6F7-09F8-3E7A-802C32AF6919}"/>
              </a:ext>
            </a:extLst>
          </p:cNvPr>
          <p:cNvGrpSpPr/>
          <p:nvPr/>
        </p:nvGrpSpPr>
        <p:grpSpPr>
          <a:xfrm>
            <a:off x="2772873" y="1993209"/>
            <a:ext cx="2018971" cy="4073916"/>
            <a:chOff x="1724355" y="620531"/>
            <a:chExt cx="1508272" cy="3043419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0B738A2-8207-3577-D360-08B23FEFCA96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33" name="Graphic 5">
              <a:extLst>
                <a:ext uri="{FF2B5EF4-FFF2-40B4-BE49-F238E27FC236}">
                  <a16:creationId xmlns:a16="http://schemas.microsoft.com/office/drawing/2014/main" id="{7E6280E6-13A2-638C-3AED-E2A050AD492A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8C20057B-9EA0-3F75-0FF3-42CD173C857A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7A0BCB0-F073-FDAB-3A40-E9D8E6F755FF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AD17C027-4ED2-A6F8-95B9-ACF41B4F13A8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4F50D2E-30ED-943C-4506-C5EED42A5CAC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38" name="Picture 3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2940436-0A00-FAB1-F918-B74750AB88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57" t="7950" r="43255" b="8798"/>
          <a:stretch/>
        </p:blipFill>
        <p:spPr>
          <a:xfrm>
            <a:off x="2942005" y="2360614"/>
            <a:ext cx="1656574" cy="3499492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827CDE7D-7C18-0F17-75F2-F21B99F9470F}"/>
              </a:ext>
            </a:extLst>
          </p:cNvPr>
          <p:cNvGrpSpPr/>
          <p:nvPr/>
        </p:nvGrpSpPr>
        <p:grpSpPr>
          <a:xfrm>
            <a:off x="2900166" y="2120502"/>
            <a:ext cx="1763831" cy="3818778"/>
            <a:chOff x="1819449" y="715625"/>
            <a:chExt cx="1317670" cy="28528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3E55341-8584-80CF-CE82-738E2876EE68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2B7EE4E-6B96-BD12-9793-94FA06E4904E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E09A25A8-35E8-3AF0-1ABF-1C144AC1CAC8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A54F12F-EF7B-D757-D9C1-A1CD80FF5E87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5A043DD0-BEA8-59FF-2131-ED04B71761B3}"/>
              </a:ext>
            </a:extLst>
          </p:cNvPr>
          <p:cNvGrpSpPr/>
          <p:nvPr/>
        </p:nvGrpSpPr>
        <p:grpSpPr>
          <a:xfrm>
            <a:off x="9427534" y="1999217"/>
            <a:ext cx="2018971" cy="4073916"/>
            <a:chOff x="1724355" y="620531"/>
            <a:chExt cx="1508272" cy="3043419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C6BE632-56AA-4E48-0DE1-90D7A857CD09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59" name="Graphic 5">
              <a:extLst>
                <a:ext uri="{FF2B5EF4-FFF2-40B4-BE49-F238E27FC236}">
                  <a16:creationId xmlns:a16="http://schemas.microsoft.com/office/drawing/2014/main" id="{82139F1C-CF48-4C71-4EBB-D3D8DE5EF678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9EC98DD5-0D4A-81B0-7FBC-7485D35CD04F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40ED5CEB-F2FD-F769-97C5-E14C32FC2AB7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74C10A8-5E27-22A0-DE08-2F8FF550A6EA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221E974-06BE-0C8B-29A6-4B1203F31BAC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pic>
        <p:nvPicPr>
          <p:cNvPr id="64" name="Picture 6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7B367FD-F6D5-E2D0-6071-1CD6A1F05E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684" t="8740" r="22728" b="8008"/>
          <a:stretch/>
        </p:blipFill>
        <p:spPr>
          <a:xfrm>
            <a:off x="9596666" y="2366622"/>
            <a:ext cx="1656574" cy="3499492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5A800AF4-83D4-D4D7-7A8F-0E5365F80E81}"/>
              </a:ext>
            </a:extLst>
          </p:cNvPr>
          <p:cNvGrpSpPr/>
          <p:nvPr/>
        </p:nvGrpSpPr>
        <p:grpSpPr>
          <a:xfrm>
            <a:off x="9554827" y="2126510"/>
            <a:ext cx="1763831" cy="3818778"/>
            <a:chOff x="1819449" y="715625"/>
            <a:chExt cx="1317670" cy="2852818"/>
          </a:xfrm>
        </p:grpSpPr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8EA4CE89-3EAC-4866-4681-C7F82A29B4DE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EC40B4A-9D83-6310-F645-1CF35FE7DE6A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120DCF7E-5B6D-FFDD-BA3F-211295153D7C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B88AF52-73AD-8768-77CF-76A1C50F0113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E7CEA0E-FCE4-A427-7C95-92A86E0D9579}"/>
              </a:ext>
            </a:extLst>
          </p:cNvPr>
          <p:cNvGrpSpPr/>
          <p:nvPr/>
        </p:nvGrpSpPr>
        <p:grpSpPr>
          <a:xfrm>
            <a:off x="5002044" y="2000207"/>
            <a:ext cx="2018971" cy="4073916"/>
            <a:chOff x="1724355" y="620531"/>
            <a:chExt cx="1508272" cy="3043419"/>
          </a:xfrm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44137B9-FBC4-D856-9FAD-8277B54E93F7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83" name="Graphic 5">
              <a:extLst>
                <a:ext uri="{FF2B5EF4-FFF2-40B4-BE49-F238E27FC236}">
                  <a16:creationId xmlns:a16="http://schemas.microsoft.com/office/drawing/2014/main" id="{67C674AC-7FAE-B6FF-A3D1-A0F5717904FB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FA8B69B8-964B-00D2-4864-8381B1B07EE4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FBFB1142-3E61-C005-6251-86075AF6ED87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A9130CF-4E87-FD5E-50EC-E3FDB726CF70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F48E5C8-FDCE-279C-0888-D7D013E42AD8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DEB4BF2E-E800-DB55-E8B1-7F4216F953B6}"/>
              </a:ext>
            </a:extLst>
          </p:cNvPr>
          <p:cNvGrpSpPr/>
          <p:nvPr/>
        </p:nvGrpSpPr>
        <p:grpSpPr>
          <a:xfrm>
            <a:off x="5129337" y="2127500"/>
            <a:ext cx="1763831" cy="3818778"/>
            <a:chOff x="1819449" y="715625"/>
            <a:chExt cx="1317670" cy="2852818"/>
          </a:xfrm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998E22B-54BE-CF03-91D8-43E52CD33AD9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B8B01E4B-4D0A-13AB-1886-F42F50BA15F9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1F51E37A-C7FC-26BD-66D0-D51223719165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8281893-6908-23F4-8D7E-9748EA335E06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pic>
        <p:nvPicPr>
          <p:cNvPr id="54" name="Picture 53">
            <a:extLst>
              <a:ext uri="{FF2B5EF4-FFF2-40B4-BE49-F238E27FC236}">
                <a16:creationId xmlns:a16="http://schemas.microsoft.com/office/drawing/2014/main" id="{62536E1A-6EFE-2DE8-2C4C-96F98DDD296F}"/>
              </a:ext>
            </a:extLst>
          </p:cNvPr>
          <p:cNvPicPr/>
          <p:nvPr/>
        </p:nvPicPr>
        <p:blipFill rotWithShape="1">
          <a:blip r:embed="rId3">
            <a:grayscl/>
          </a:blip>
          <a:srcRect t="5736"/>
          <a:stretch/>
        </p:blipFill>
        <p:spPr>
          <a:xfrm>
            <a:off x="5190303" y="2514599"/>
            <a:ext cx="1670303" cy="3406881"/>
          </a:xfrm>
          <a:prstGeom prst="rect">
            <a:avLst/>
          </a:prstGeom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789433EA-901E-C7A6-E51F-15B8347AED7A}"/>
              </a:ext>
            </a:extLst>
          </p:cNvPr>
          <p:cNvSpPr/>
          <p:nvPr/>
        </p:nvSpPr>
        <p:spPr>
          <a:xfrm>
            <a:off x="5714171" y="3255952"/>
            <a:ext cx="936708" cy="171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800" dirty="0">
                <a:solidFill>
                  <a:schemeClr val="bg1">
                    <a:lumMod val="75000"/>
                  </a:schemeClr>
                </a:solidFill>
              </a:rPr>
              <a:t>JOHN APPLESEED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0B77635-959B-BED8-9D87-3E7CBB246B5C}"/>
              </a:ext>
            </a:extLst>
          </p:cNvPr>
          <p:cNvGrpSpPr/>
          <p:nvPr/>
        </p:nvGrpSpPr>
        <p:grpSpPr>
          <a:xfrm>
            <a:off x="7214388" y="2006965"/>
            <a:ext cx="2018971" cy="4073916"/>
            <a:chOff x="1724355" y="620531"/>
            <a:chExt cx="1508272" cy="3043419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635619E-25B4-7C6A-9CC1-4ADD7149CD35}"/>
                </a:ext>
              </a:extLst>
            </p:cNvPr>
            <p:cNvSpPr/>
            <p:nvPr/>
          </p:nvSpPr>
          <p:spPr>
            <a:xfrm>
              <a:off x="1724355" y="620531"/>
              <a:ext cx="1508272" cy="3043419"/>
            </a:xfrm>
            <a:custGeom>
              <a:avLst/>
              <a:gdLst>
                <a:gd name="connsiteX0" fmla="*/ 4284827 w 4284826"/>
                <a:gd name="connsiteY0" fmla="*/ 582586 h 8645999"/>
                <a:gd name="connsiteX1" fmla="*/ 4284827 w 4284826"/>
                <a:gd name="connsiteY1" fmla="*/ 8062239 h 8645999"/>
                <a:gd name="connsiteX2" fmla="*/ 3702240 w 4284826"/>
                <a:gd name="connsiteY2" fmla="*/ 8645999 h 8645999"/>
                <a:gd name="connsiteX3" fmla="*/ 582586 w 4284826"/>
                <a:gd name="connsiteY3" fmla="*/ 8645999 h 8645999"/>
                <a:gd name="connsiteX4" fmla="*/ 0 w 4284826"/>
                <a:gd name="connsiteY4" fmla="*/ 8062239 h 8645999"/>
                <a:gd name="connsiteX5" fmla="*/ 0 w 4284826"/>
                <a:gd name="connsiteY5" fmla="*/ 582586 h 8645999"/>
                <a:gd name="connsiteX6" fmla="*/ 582586 w 4284826"/>
                <a:gd name="connsiteY6" fmla="*/ 0 h 8645999"/>
                <a:gd name="connsiteX7" fmla="*/ 3702240 w 4284826"/>
                <a:gd name="connsiteY7" fmla="*/ 0 h 8645999"/>
                <a:gd name="connsiteX8" fmla="*/ 4284827 w 4284826"/>
                <a:gd name="connsiteY8" fmla="*/ 582586 h 8645999"/>
                <a:gd name="connsiteX9" fmla="*/ 4268382 w 4284826"/>
                <a:gd name="connsiteY9" fmla="*/ 582586 h 8645999"/>
                <a:gd name="connsiteX10" fmla="*/ 4268382 w 4284826"/>
                <a:gd name="connsiteY10" fmla="*/ 566142 h 8645999"/>
                <a:gd name="connsiteX11" fmla="*/ 4267208 w 4284826"/>
                <a:gd name="connsiteY11" fmla="*/ 540302 h 8645999"/>
                <a:gd name="connsiteX12" fmla="*/ 4264859 w 4284826"/>
                <a:gd name="connsiteY12" fmla="*/ 526207 h 8645999"/>
                <a:gd name="connsiteX13" fmla="*/ 4263684 w 4284826"/>
                <a:gd name="connsiteY13" fmla="*/ 513286 h 8645999"/>
                <a:gd name="connsiteX14" fmla="*/ 4262510 w 4284826"/>
                <a:gd name="connsiteY14" fmla="*/ 499192 h 8645999"/>
                <a:gd name="connsiteX15" fmla="*/ 4261335 w 4284826"/>
                <a:gd name="connsiteY15" fmla="*/ 490970 h 8645999"/>
                <a:gd name="connsiteX16" fmla="*/ 4242542 w 4284826"/>
                <a:gd name="connsiteY16" fmla="*/ 414623 h 8645999"/>
                <a:gd name="connsiteX17" fmla="*/ 4237844 w 4284826"/>
                <a:gd name="connsiteY17" fmla="*/ 401702 h 8645999"/>
                <a:gd name="connsiteX18" fmla="*/ 4226098 w 4284826"/>
                <a:gd name="connsiteY18" fmla="*/ 366465 h 8645999"/>
                <a:gd name="connsiteX19" fmla="*/ 4221400 w 4284826"/>
                <a:gd name="connsiteY19" fmla="*/ 358243 h 8645999"/>
                <a:gd name="connsiteX20" fmla="*/ 4206130 w 4284826"/>
                <a:gd name="connsiteY20" fmla="*/ 325355 h 8645999"/>
                <a:gd name="connsiteX21" fmla="*/ 4201432 w 4284826"/>
                <a:gd name="connsiteY21" fmla="*/ 314784 h 8645999"/>
                <a:gd name="connsiteX22" fmla="*/ 4189686 w 4284826"/>
                <a:gd name="connsiteY22" fmla="*/ 295991 h 8645999"/>
                <a:gd name="connsiteX23" fmla="*/ 4183813 w 4284826"/>
                <a:gd name="connsiteY23" fmla="*/ 285420 h 8645999"/>
                <a:gd name="connsiteX24" fmla="*/ 4170893 w 4284826"/>
                <a:gd name="connsiteY24" fmla="*/ 266627 h 8645999"/>
                <a:gd name="connsiteX25" fmla="*/ 4163845 w 4284826"/>
                <a:gd name="connsiteY25" fmla="*/ 254881 h 8645999"/>
                <a:gd name="connsiteX26" fmla="*/ 4147402 w 4284826"/>
                <a:gd name="connsiteY26" fmla="*/ 233739 h 8645999"/>
                <a:gd name="connsiteX27" fmla="*/ 4139180 w 4284826"/>
                <a:gd name="connsiteY27" fmla="*/ 223168 h 8645999"/>
                <a:gd name="connsiteX28" fmla="*/ 4087498 w 4284826"/>
                <a:gd name="connsiteY28" fmla="*/ 169138 h 8645999"/>
                <a:gd name="connsiteX29" fmla="*/ 4074579 w 4284826"/>
                <a:gd name="connsiteY29" fmla="*/ 156218 h 8645999"/>
                <a:gd name="connsiteX30" fmla="*/ 4041691 w 4284826"/>
                <a:gd name="connsiteY30" fmla="*/ 130377 h 8645999"/>
                <a:gd name="connsiteX31" fmla="*/ 4032294 w 4284826"/>
                <a:gd name="connsiteY31" fmla="*/ 123330 h 8645999"/>
                <a:gd name="connsiteX32" fmla="*/ 3951249 w 4284826"/>
                <a:gd name="connsiteY32" fmla="*/ 73998 h 8645999"/>
                <a:gd name="connsiteX33" fmla="*/ 3939503 w 4284826"/>
                <a:gd name="connsiteY33" fmla="*/ 68125 h 8645999"/>
                <a:gd name="connsiteX34" fmla="*/ 3926583 w 4284826"/>
                <a:gd name="connsiteY34" fmla="*/ 63427 h 8645999"/>
                <a:gd name="connsiteX35" fmla="*/ 3916012 w 4284826"/>
                <a:gd name="connsiteY35" fmla="*/ 58728 h 8645999"/>
                <a:gd name="connsiteX36" fmla="*/ 3899568 w 4284826"/>
                <a:gd name="connsiteY36" fmla="*/ 51681 h 8645999"/>
                <a:gd name="connsiteX37" fmla="*/ 3876076 w 4284826"/>
                <a:gd name="connsiteY37" fmla="*/ 43459 h 8645999"/>
                <a:gd name="connsiteX38" fmla="*/ 3865505 w 4284826"/>
                <a:gd name="connsiteY38" fmla="*/ 41110 h 8645999"/>
                <a:gd name="connsiteX39" fmla="*/ 3850236 w 4284826"/>
                <a:gd name="connsiteY39" fmla="*/ 36412 h 8645999"/>
                <a:gd name="connsiteX40" fmla="*/ 3838491 w 4284826"/>
                <a:gd name="connsiteY40" fmla="*/ 32888 h 8645999"/>
                <a:gd name="connsiteX41" fmla="*/ 3836141 w 4284826"/>
                <a:gd name="connsiteY41" fmla="*/ 32888 h 8645999"/>
                <a:gd name="connsiteX42" fmla="*/ 3824396 w 4284826"/>
                <a:gd name="connsiteY42" fmla="*/ 29364 h 8645999"/>
                <a:gd name="connsiteX43" fmla="*/ 3810301 w 4284826"/>
                <a:gd name="connsiteY43" fmla="*/ 27015 h 8645999"/>
                <a:gd name="connsiteX44" fmla="*/ 3810301 w 4284826"/>
                <a:gd name="connsiteY44" fmla="*/ 27015 h 8645999"/>
                <a:gd name="connsiteX45" fmla="*/ 3797381 w 4284826"/>
                <a:gd name="connsiteY45" fmla="*/ 24666 h 8645999"/>
                <a:gd name="connsiteX46" fmla="*/ 3783286 w 4284826"/>
                <a:gd name="connsiteY46" fmla="*/ 22317 h 8645999"/>
                <a:gd name="connsiteX47" fmla="*/ 3770365 w 4284826"/>
                <a:gd name="connsiteY47" fmla="*/ 19968 h 8645999"/>
                <a:gd name="connsiteX48" fmla="*/ 3756271 w 4284826"/>
                <a:gd name="connsiteY48" fmla="*/ 18793 h 8645999"/>
                <a:gd name="connsiteX49" fmla="*/ 3728081 w 4284826"/>
                <a:gd name="connsiteY49" fmla="*/ 16444 h 8645999"/>
                <a:gd name="connsiteX50" fmla="*/ 3716335 w 4284826"/>
                <a:gd name="connsiteY50" fmla="*/ 16444 h 8645999"/>
                <a:gd name="connsiteX51" fmla="*/ 3702240 w 4284826"/>
                <a:gd name="connsiteY51" fmla="*/ 16444 h 8645999"/>
                <a:gd name="connsiteX52" fmla="*/ 583760 w 4284826"/>
                <a:gd name="connsiteY52" fmla="*/ 16444 h 8645999"/>
                <a:gd name="connsiteX53" fmla="*/ 568491 w 4284826"/>
                <a:gd name="connsiteY53" fmla="*/ 16444 h 8645999"/>
                <a:gd name="connsiteX54" fmla="*/ 554396 w 4284826"/>
                <a:gd name="connsiteY54" fmla="*/ 17619 h 8645999"/>
                <a:gd name="connsiteX55" fmla="*/ 530905 w 4284826"/>
                <a:gd name="connsiteY55" fmla="*/ 18793 h 8645999"/>
                <a:gd name="connsiteX56" fmla="*/ 501541 w 4284826"/>
                <a:gd name="connsiteY56" fmla="*/ 22317 h 8645999"/>
                <a:gd name="connsiteX57" fmla="*/ 487446 w 4284826"/>
                <a:gd name="connsiteY57" fmla="*/ 24666 h 8645999"/>
                <a:gd name="connsiteX58" fmla="*/ 460431 w 4284826"/>
                <a:gd name="connsiteY58" fmla="*/ 29364 h 8645999"/>
                <a:gd name="connsiteX59" fmla="*/ 447511 w 4284826"/>
                <a:gd name="connsiteY59" fmla="*/ 32888 h 8645999"/>
                <a:gd name="connsiteX60" fmla="*/ 434590 w 4284826"/>
                <a:gd name="connsiteY60" fmla="*/ 36412 h 8645999"/>
                <a:gd name="connsiteX61" fmla="*/ 421670 w 4284826"/>
                <a:gd name="connsiteY61" fmla="*/ 39935 h 8645999"/>
                <a:gd name="connsiteX62" fmla="*/ 407575 w 4284826"/>
                <a:gd name="connsiteY62" fmla="*/ 44634 h 8645999"/>
                <a:gd name="connsiteX63" fmla="*/ 395829 w 4284826"/>
                <a:gd name="connsiteY63" fmla="*/ 48157 h 8645999"/>
                <a:gd name="connsiteX64" fmla="*/ 382909 w 4284826"/>
                <a:gd name="connsiteY64" fmla="*/ 52856 h 8645999"/>
                <a:gd name="connsiteX65" fmla="*/ 381735 w 4284826"/>
                <a:gd name="connsiteY65" fmla="*/ 52856 h 8645999"/>
                <a:gd name="connsiteX66" fmla="*/ 369989 w 4284826"/>
                <a:gd name="connsiteY66" fmla="*/ 57554 h 8645999"/>
                <a:gd name="connsiteX67" fmla="*/ 345323 w 4284826"/>
                <a:gd name="connsiteY67" fmla="*/ 68125 h 8645999"/>
                <a:gd name="connsiteX68" fmla="*/ 333577 w 4284826"/>
                <a:gd name="connsiteY68" fmla="*/ 73998 h 8645999"/>
                <a:gd name="connsiteX69" fmla="*/ 321832 w 4284826"/>
                <a:gd name="connsiteY69" fmla="*/ 81045 h 8645999"/>
                <a:gd name="connsiteX70" fmla="*/ 310086 w 4284826"/>
                <a:gd name="connsiteY70" fmla="*/ 86918 h 8645999"/>
                <a:gd name="connsiteX71" fmla="*/ 298340 w 4284826"/>
                <a:gd name="connsiteY71" fmla="*/ 92791 h 8645999"/>
                <a:gd name="connsiteX72" fmla="*/ 276024 w 4284826"/>
                <a:gd name="connsiteY72" fmla="*/ 106886 h 8645999"/>
                <a:gd name="connsiteX73" fmla="*/ 253707 w 4284826"/>
                <a:gd name="connsiteY73" fmla="*/ 122155 h 8645999"/>
                <a:gd name="connsiteX74" fmla="*/ 232564 w 4284826"/>
                <a:gd name="connsiteY74" fmla="*/ 138599 h 8645999"/>
                <a:gd name="connsiteX75" fmla="*/ 221993 w 4284826"/>
                <a:gd name="connsiteY75" fmla="*/ 146821 h 8645999"/>
                <a:gd name="connsiteX76" fmla="*/ 202026 w 4284826"/>
                <a:gd name="connsiteY76" fmla="*/ 163265 h 8645999"/>
                <a:gd name="connsiteX77" fmla="*/ 183233 w 4284826"/>
                <a:gd name="connsiteY77" fmla="*/ 182058 h 8645999"/>
                <a:gd name="connsiteX78" fmla="*/ 165614 w 4284826"/>
                <a:gd name="connsiteY78" fmla="*/ 199677 h 8645999"/>
                <a:gd name="connsiteX79" fmla="*/ 156217 w 4284826"/>
                <a:gd name="connsiteY79" fmla="*/ 210248 h 8645999"/>
                <a:gd name="connsiteX80" fmla="*/ 147996 w 4284826"/>
                <a:gd name="connsiteY80" fmla="*/ 220819 h 8645999"/>
                <a:gd name="connsiteX81" fmla="*/ 93965 w 4284826"/>
                <a:gd name="connsiteY81" fmla="*/ 297166 h 8645999"/>
                <a:gd name="connsiteX82" fmla="*/ 88093 w 4284826"/>
                <a:gd name="connsiteY82" fmla="*/ 307737 h 8645999"/>
                <a:gd name="connsiteX83" fmla="*/ 82220 w 4284826"/>
                <a:gd name="connsiteY83" fmla="*/ 318308 h 8645999"/>
                <a:gd name="connsiteX84" fmla="*/ 71649 w 4284826"/>
                <a:gd name="connsiteY84" fmla="*/ 338276 h 8645999"/>
                <a:gd name="connsiteX85" fmla="*/ 66950 w 4284826"/>
                <a:gd name="connsiteY85" fmla="*/ 350021 h 8645999"/>
                <a:gd name="connsiteX86" fmla="*/ 63427 w 4284826"/>
                <a:gd name="connsiteY86" fmla="*/ 358243 h 8645999"/>
                <a:gd name="connsiteX87" fmla="*/ 58728 w 4284826"/>
                <a:gd name="connsiteY87" fmla="*/ 368814 h 8645999"/>
                <a:gd name="connsiteX88" fmla="*/ 55205 w 4284826"/>
                <a:gd name="connsiteY88" fmla="*/ 377037 h 8645999"/>
                <a:gd name="connsiteX89" fmla="*/ 50506 w 4284826"/>
                <a:gd name="connsiteY89" fmla="*/ 387608 h 8645999"/>
                <a:gd name="connsiteX90" fmla="*/ 46983 w 4284826"/>
                <a:gd name="connsiteY90" fmla="*/ 401702 h 8645999"/>
                <a:gd name="connsiteX91" fmla="*/ 42285 w 4284826"/>
                <a:gd name="connsiteY91" fmla="*/ 412274 h 8645999"/>
                <a:gd name="connsiteX92" fmla="*/ 32888 w 4284826"/>
                <a:gd name="connsiteY92" fmla="*/ 446336 h 8645999"/>
                <a:gd name="connsiteX93" fmla="*/ 30539 w 4284826"/>
                <a:gd name="connsiteY93" fmla="*/ 459256 h 8645999"/>
                <a:gd name="connsiteX94" fmla="*/ 25840 w 4284826"/>
                <a:gd name="connsiteY94" fmla="*/ 482748 h 8645999"/>
                <a:gd name="connsiteX95" fmla="*/ 23491 w 4284826"/>
                <a:gd name="connsiteY95" fmla="*/ 496843 h 8645999"/>
                <a:gd name="connsiteX96" fmla="*/ 22317 w 4284826"/>
                <a:gd name="connsiteY96" fmla="*/ 505065 h 8645999"/>
                <a:gd name="connsiteX97" fmla="*/ 21142 w 4284826"/>
                <a:gd name="connsiteY97" fmla="*/ 513286 h 8645999"/>
                <a:gd name="connsiteX98" fmla="*/ 19967 w 4284826"/>
                <a:gd name="connsiteY98" fmla="*/ 526207 h 8645999"/>
                <a:gd name="connsiteX99" fmla="*/ 17619 w 4284826"/>
                <a:gd name="connsiteY99" fmla="*/ 553222 h 8645999"/>
                <a:gd name="connsiteX100" fmla="*/ 16444 w 4284826"/>
                <a:gd name="connsiteY100" fmla="*/ 566142 h 8645999"/>
                <a:gd name="connsiteX101" fmla="*/ 16444 w 4284826"/>
                <a:gd name="connsiteY101" fmla="*/ 582586 h 8645999"/>
                <a:gd name="connsiteX102" fmla="*/ 16444 w 4284826"/>
                <a:gd name="connsiteY102" fmla="*/ 8008209 h 8645999"/>
                <a:gd name="connsiteX103" fmla="*/ 24666 w 4284826"/>
                <a:gd name="connsiteY103" fmla="*/ 8104524 h 8645999"/>
                <a:gd name="connsiteX104" fmla="*/ 27015 w 4284826"/>
                <a:gd name="connsiteY104" fmla="*/ 8117444 h 8645999"/>
                <a:gd name="connsiteX105" fmla="*/ 43459 w 4284826"/>
                <a:gd name="connsiteY105" fmla="*/ 8183220 h 8645999"/>
                <a:gd name="connsiteX106" fmla="*/ 48157 w 4284826"/>
                <a:gd name="connsiteY106" fmla="*/ 8194966 h 8645999"/>
                <a:gd name="connsiteX107" fmla="*/ 88093 w 4284826"/>
                <a:gd name="connsiteY107" fmla="*/ 8283058 h 8645999"/>
                <a:gd name="connsiteX108" fmla="*/ 93965 w 4284826"/>
                <a:gd name="connsiteY108" fmla="*/ 8294804 h 8645999"/>
                <a:gd name="connsiteX109" fmla="*/ 113933 w 4284826"/>
                <a:gd name="connsiteY109" fmla="*/ 8325342 h 8645999"/>
                <a:gd name="connsiteX110" fmla="*/ 119806 w 4284826"/>
                <a:gd name="connsiteY110" fmla="*/ 8334739 h 8645999"/>
                <a:gd name="connsiteX111" fmla="*/ 160916 w 4284826"/>
                <a:gd name="connsiteY111" fmla="*/ 8385246 h 8645999"/>
                <a:gd name="connsiteX112" fmla="*/ 167963 w 4284826"/>
                <a:gd name="connsiteY112" fmla="*/ 8393467 h 8645999"/>
                <a:gd name="connsiteX113" fmla="*/ 173836 w 4284826"/>
                <a:gd name="connsiteY113" fmla="*/ 8400515 h 8645999"/>
                <a:gd name="connsiteX114" fmla="*/ 183233 w 4284826"/>
                <a:gd name="connsiteY114" fmla="*/ 8409911 h 8645999"/>
                <a:gd name="connsiteX115" fmla="*/ 192629 w 4284826"/>
                <a:gd name="connsiteY115" fmla="*/ 8418133 h 8645999"/>
                <a:gd name="connsiteX116" fmla="*/ 200851 w 4284826"/>
                <a:gd name="connsiteY116" fmla="*/ 8426355 h 8645999"/>
                <a:gd name="connsiteX117" fmla="*/ 227866 w 4284826"/>
                <a:gd name="connsiteY117" fmla="*/ 8449847 h 8645999"/>
                <a:gd name="connsiteX118" fmla="*/ 237263 w 4284826"/>
                <a:gd name="connsiteY118" fmla="*/ 8456894 h 8645999"/>
                <a:gd name="connsiteX119" fmla="*/ 290118 w 4284826"/>
                <a:gd name="connsiteY119" fmla="*/ 8493305 h 8645999"/>
                <a:gd name="connsiteX120" fmla="*/ 301864 w 4284826"/>
                <a:gd name="connsiteY120" fmla="*/ 8500353 h 8645999"/>
                <a:gd name="connsiteX121" fmla="*/ 326530 w 4284826"/>
                <a:gd name="connsiteY121" fmla="*/ 8513273 h 8645999"/>
                <a:gd name="connsiteX122" fmla="*/ 337101 w 4284826"/>
                <a:gd name="connsiteY122" fmla="*/ 8519146 h 8645999"/>
                <a:gd name="connsiteX123" fmla="*/ 488621 w 4284826"/>
                <a:gd name="connsiteY123" fmla="*/ 8567304 h 8645999"/>
                <a:gd name="connsiteX124" fmla="*/ 514461 w 4284826"/>
                <a:gd name="connsiteY124" fmla="*/ 8570827 h 8645999"/>
                <a:gd name="connsiteX125" fmla="*/ 515636 w 4284826"/>
                <a:gd name="connsiteY125" fmla="*/ 8570827 h 8645999"/>
                <a:gd name="connsiteX126" fmla="*/ 525032 w 4284826"/>
                <a:gd name="connsiteY126" fmla="*/ 8572001 h 8645999"/>
                <a:gd name="connsiteX127" fmla="*/ 70474 w 4284826"/>
                <a:gd name="connsiteY127" fmla="*/ 8062239 h 8645999"/>
                <a:gd name="connsiteX128" fmla="*/ 70474 w 4284826"/>
                <a:gd name="connsiteY128" fmla="*/ 582586 h 8645999"/>
                <a:gd name="connsiteX129" fmla="*/ 556745 w 4284826"/>
                <a:gd name="connsiteY129" fmla="*/ 70474 h 8645999"/>
                <a:gd name="connsiteX130" fmla="*/ 583760 w 4284826"/>
                <a:gd name="connsiteY130" fmla="*/ 70474 h 8645999"/>
                <a:gd name="connsiteX131" fmla="*/ 3702240 w 4284826"/>
                <a:gd name="connsiteY131" fmla="*/ 70474 h 8645999"/>
                <a:gd name="connsiteX132" fmla="*/ 3728081 w 4284826"/>
                <a:gd name="connsiteY132" fmla="*/ 70474 h 8645999"/>
                <a:gd name="connsiteX133" fmla="*/ 3742176 w 4284826"/>
                <a:gd name="connsiteY133" fmla="*/ 71649 h 8645999"/>
                <a:gd name="connsiteX134" fmla="*/ 3756271 w 4284826"/>
                <a:gd name="connsiteY134" fmla="*/ 72823 h 8645999"/>
                <a:gd name="connsiteX135" fmla="*/ 4214353 w 4284826"/>
                <a:gd name="connsiteY135" fmla="*/ 582586 h 8645999"/>
                <a:gd name="connsiteX136" fmla="*/ 4214353 w 4284826"/>
                <a:gd name="connsiteY136" fmla="*/ 8062239 h 8645999"/>
                <a:gd name="connsiteX137" fmla="*/ 4208480 w 4284826"/>
                <a:gd name="connsiteY137" fmla="*/ 8139761 h 8645999"/>
                <a:gd name="connsiteX138" fmla="*/ 4204955 w 4284826"/>
                <a:gd name="connsiteY138" fmla="*/ 8158553 h 8645999"/>
                <a:gd name="connsiteX139" fmla="*/ 4179115 w 4284826"/>
                <a:gd name="connsiteY139" fmla="*/ 8250170 h 8645999"/>
                <a:gd name="connsiteX140" fmla="*/ 4170893 w 4284826"/>
                <a:gd name="connsiteY140" fmla="*/ 8267789 h 8645999"/>
                <a:gd name="connsiteX141" fmla="*/ 4110990 w 4284826"/>
                <a:gd name="connsiteY141" fmla="*/ 8371151 h 8645999"/>
                <a:gd name="connsiteX142" fmla="*/ 4103943 w 4284826"/>
                <a:gd name="connsiteY142" fmla="*/ 8380547 h 8645999"/>
                <a:gd name="connsiteX143" fmla="*/ 4048738 w 4284826"/>
                <a:gd name="connsiteY143" fmla="*/ 8439275 h 8645999"/>
                <a:gd name="connsiteX144" fmla="*/ 4024072 w 4284826"/>
                <a:gd name="connsiteY144" fmla="*/ 8460417 h 8645999"/>
                <a:gd name="connsiteX145" fmla="*/ 4015850 w 4284826"/>
                <a:gd name="connsiteY145" fmla="*/ 8467465 h 8645999"/>
                <a:gd name="connsiteX146" fmla="*/ 3987660 w 4284826"/>
                <a:gd name="connsiteY146" fmla="*/ 8487432 h 8645999"/>
                <a:gd name="connsiteX147" fmla="*/ 3985312 w 4284826"/>
                <a:gd name="connsiteY147" fmla="*/ 8488607 h 8645999"/>
                <a:gd name="connsiteX148" fmla="*/ 3967693 w 4284826"/>
                <a:gd name="connsiteY148" fmla="*/ 8500353 h 8645999"/>
                <a:gd name="connsiteX149" fmla="*/ 3947725 w 4284826"/>
                <a:gd name="connsiteY149" fmla="*/ 8512099 h 8645999"/>
                <a:gd name="connsiteX150" fmla="*/ 3927757 w 4284826"/>
                <a:gd name="connsiteY150" fmla="*/ 8522669 h 8645999"/>
                <a:gd name="connsiteX151" fmla="*/ 3917186 w 4284826"/>
                <a:gd name="connsiteY151" fmla="*/ 8527368 h 8645999"/>
                <a:gd name="connsiteX152" fmla="*/ 3906615 w 4284826"/>
                <a:gd name="connsiteY152" fmla="*/ 8532067 h 8645999"/>
                <a:gd name="connsiteX153" fmla="*/ 3873728 w 4284826"/>
                <a:gd name="connsiteY153" fmla="*/ 8544987 h 8645999"/>
                <a:gd name="connsiteX154" fmla="*/ 3852585 w 4284826"/>
                <a:gd name="connsiteY154" fmla="*/ 8553209 h 8645999"/>
                <a:gd name="connsiteX155" fmla="*/ 3840839 w 4284826"/>
                <a:gd name="connsiteY155" fmla="*/ 8555558 h 8645999"/>
                <a:gd name="connsiteX156" fmla="*/ 3806777 w 4284826"/>
                <a:gd name="connsiteY156" fmla="*/ 8564954 h 8645999"/>
                <a:gd name="connsiteX157" fmla="*/ 3795031 w 4284826"/>
                <a:gd name="connsiteY157" fmla="*/ 8566129 h 8645999"/>
                <a:gd name="connsiteX158" fmla="*/ 3783286 w 4284826"/>
                <a:gd name="connsiteY158" fmla="*/ 8568478 h 8645999"/>
                <a:gd name="connsiteX159" fmla="*/ 3758619 w 4284826"/>
                <a:gd name="connsiteY159" fmla="*/ 8572001 h 8645999"/>
                <a:gd name="connsiteX160" fmla="*/ 3760969 w 4284826"/>
                <a:gd name="connsiteY160" fmla="*/ 8572001 h 8645999"/>
                <a:gd name="connsiteX161" fmla="*/ 3764492 w 4284826"/>
                <a:gd name="connsiteY161" fmla="*/ 8572001 h 8645999"/>
                <a:gd name="connsiteX162" fmla="*/ 3769191 w 4284826"/>
                <a:gd name="connsiteY162" fmla="*/ 8570827 h 8645999"/>
                <a:gd name="connsiteX163" fmla="*/ 3770365 w 4284826"/>
                <a:gd name="connsiteY163" fmla="*/ 8570827 h 8645999"/>
                <a:gd name="connsiteX164" fmla="*/ 3796206 w 4284826"/>
                <a:gd name="connsiteY164" fmla="*/ 8567304 h 8645999"/>
                <a:gd name="connsiteX165" fmla="*/ 3810301 w 4284826"/>
                <a:gd name="connsiteY165" fmla="*/ 8564954 h 8645999"/>
                <a:gd name="connsiteX166" fmla="*/ 3824396 w 4284826"/>
                <a:gd name="connsiteY166" fmla="*/ 8561431 h 8645999"/>
                <a:gd name="connsiteX167" fmla="*/ 3861982 w 4284826"/>
                <a:gd name="connsiteY167" fmla="*/ 8552034 h 8645999"/>
                <a:gd name="connsiteX168" fmla="*/ 3871378 w 4284826"/>
                <a:gd name="connsiteY168" fmla="*/ 8548510 h 8645999"/>
                <a:gd name="connsiteX169" fmla="*/ 3899568 w 4284826"/>
                <a:gd name="connsiteY169" fmla="*/ 8539114 h 8645999"/>
                <a:gd name="connsiteX170" fmla="*/ 3912488 w 4284826"/>
                <a:gd name="connsiteY170" fmla="*/ 8534415 h 8645999"/>
                <a:gd name="connsiteX171" fmla="*/ 3924234 w 4284826"/>
                <a:gd name="connsiteY171" fmla="*/ 8529717 h 8645999"/>
                <a:gd name="connsiteX172" fmla="*/ 3934805 w 4284826"/>
                <a:gd name="connsiteY172" fmla="*/ 8525019 h 8645999"/>
                <a:gd name="connsiteX173" fmla="*/ 3971217 w 4284826"/>
                <a:gd name="connsiteY173" fmla="*/ 8506226 h 8645999"/>
                <a:gd name="connsiteX174" fmla="*/ 3982962 w 4284826"/>
                <a:gd name="connsiteY174" fmla="*/ 8500353 h 8645999"/>
                <a:gd name="connsiteX175" fmla="*/ 4005279 w 4284826"/>
                <a:gd name="connsiteY175" fmla="*/ 8486258 h 8645999"/>
                <a:gd name="connsiteX176" fmla="*/ 4015850 w 4284826"/>
                <a:gd name="connsiteY176" fmla="*/ 8479211 h 8645999"/>
                <a:gd name="connsiteX177" fmla="*/ 4047564 w 4284826"/>
                <a:gd name="connsiteY177" fmla="*/ 8456894 h 8645999"/>
                <a:gd name="connsiteX178" fmla="*/ 4056960 w 4284826"/>
                <a:gd name="connsiteY178" fmla="*/ 8449847 h 8645999"/>
                <a:gd name="connsiteX179" fmla="*/ 4078102 w 4284826"/>
                <a:gd name="connsiteY179" fmla="*/ 8432228 h 8645999"/>
                <a:gd name="connsiteX180" fmla="*/ 4087498 w 4284826"/>
                <a:gd name="connsiteY180" fmla="*/ 8424006 h 8645999"/>
                <a:gd name="connsiteX181" fmla="*/ 4115688 w 4284826"/>
                <a:gd name="connsiteY181" fmla="*/ 8395816 h 8645999"/>
                <a:gd name="connsiteX182" fmla="*/ 4132133 w 4284826"/>
                <a:gd name="connsiteY182" fmla="*/ 8375849 h 8645999"/>
                <a:gd name="connsiteX183" fmla="*/ 4141529 w 4284826"/>
                <a:gd name="connsiteY183" fmla="*/ 8366452 h 8645999"/>
                <a:gd name="connsiteX184" fmla="*/ 4148576 w 4284826"/>
                <a:gd name="connsiteY184" fmla="*/ 8355882 h 8645999"/>
                <a:gd name="connsiteX185" fmla="*/ 4156798 w 4284826"/>
                <a:gd name="connsiteY185" fmla="*/ 8345310 h 8645999"/>
                <a:gd name="connsiteX186" fmla="*/ 4165020 w 4284826"/>
                <a:gd name="connsiteY186" fmla="*/ 8334739 h 8645999"/>
                <a:gd name="connsiteX187" fmla="*/ 4170893 w 4284826"/>
                <a:gd name="connsiteY187" fmla="*/ 8325342 h 8645999"/>
                <a:gd name="connsiteX188" fmla="*/ 4190861 w 4284826"/>
                <a:gd name="connsiteY188" fmla="*/ 8294804 h 8645999"/>
                <a:gd name="connsiteX189" fmla="*/ 4196734 w 4284826"/>
                <a:gd name="connsiteY189" fmla="*/ 8283058 h 8645999"/>
                <a:gd name="connsiteX190" fmla="*/ 4202607 w 4284826"/>
                <a:gd name="connsiteY190" fmla="*/ 8272487 h 8645999"/>
                <a:gd name="connsiteX191" fmla="*/ 4210828 w 4284826"/>
                <a:gd name="connsiteY191" fmla="*/ 8256043 h 8645999"/>
                <a:gd name="connsiteX192" fmla="*/ 4216701 w 4284826"/>
                <a:gd name="connsiteY192" fmla="*/ 8244298 h 8645999"/>
                <a:gd name="connsiteX193" fmla="*/ 4228447 w 4284826"/>
                <a:gd name="connsiteY193" fmla="*/ 8217282 h 8645999"/>
                <a:gd name="connsiteX194" fmla="*/ 4231971 w 4284826"/>
                <a:gd name="connsiteY194" fmla="*/ 8207885 h 8645999"/>
                <a:gd name="connsiteX195" fmla="*/ 4236669 w 4284826"/>
                <a:gd name="connsiteY195" fmla="*/ 8194966 h 8645999"/>
                <a:gd name="connsiteX196" fmla="*/ 4241368 w 4284826"/>
                <a:gd name="connsiteY196" fmla="*/ 8183220 h 8645999"/>
                <a:gd name="connsiteX197" fmla="*/ 4268382 w 4284826"/>
                <a:gd name="connsiteY197" fmla="*/ 8008209 h 8645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4284826" h="8645999">
                  <a:moveTo>
                    <a:pt x="4284827" y="582586"/>
                  </a:moveTo>
                  <a:lnTo>
                    <a:pt x="4284827" y="8062239"/>
                  </a:lnTo>
                  <a:cubicBezTo>
                    <a:pt x="4284827" y="8384071"/>
                    <a:pt x="4024072" y="8645999"/>
                    <a:pt x="3702240" y="8645999"/>
                  </a:cubicBezTo>
                  <a:lnTo>
                    <a:pt x="582586" y="8645999"/>
                  </a:lnTo>
                  <a:cubicBezTo>
                    <a:pt x="260754" y="8645999"/>
                    <a:pt x="0" y="8384071"/>
                    <a:pt x="0" y="8062239"/>
                  </a:cubicBezTo>
                  <a:lnTo>
                    <a:pt x="0" y="582586"/>
                  </a:lnTo>
                  <a:cubicBezTo>
                    <a:pt x="0" y="260754"/>
                    <a:pt x="260754" y="0"/>
                    <a:pt x="582586" y="0"/>
                  </a:cubicBezTo>
                  <a:lnTo>
                    <a:pt x="3702240" y="0"/>
                  </a:lnTo>
                  <a:cubicBezTo>
                    <a:pt x="4024072" y="0"/>
                    <a:pt x="4284827" y="260754"/>
                    <a:pt x="4284827" y="582586"/>
                  </a:cubicBezTo>
                  <a:close/>
                  <a:moveTo>
                    <a:pt x="4268382" y="582586"/>
                  </a:moveTo>
                  <a:cubicBezTo>
                    <a:pt x="4268382" y="577101"/>
                    <a:pt x="4268382" y="571627"/>
                    <a:pt x="4268382" y="566142"/>
                  </a:cubicBezTo>
                  <a:cubicBezTo>
                    <a:pt x="4267595" y="557532"/>
                    <a:pt x="4267208" y="548911"/>
                    <a:pt x="4267208" y="540302"/>
                  </a:cubicBezTo>
                  <a:cubicBezTo>
                    <a:pt x="4266421" y="535603"/>
                    <a:pt x="4265646" y="530905"/>
                    <a:pt x="4264859" y="526207"/>
                  </a:cubicBezTo>
                  <a:cubicBezTo>
                    <a:pt x="4264859" y="521508"/>
                    <a:pt x="4264471" y="517198"/>
                    <a:pt x="4263684" y="513286"/>
                  </a:cubicBezTo>
                  <a:cubicBezTo>
                    <a:pt x="4262897" y="508588"/>
                    <a:pt x="4262510" y="503890"/>
                    <a:pt x="4262510" y="499192"/>
                  </a:cubicBezTo>
                  <a:cubicBezTo>
                    <a:pt x="4261722" y="496056"/>
                    <a:pt x="4261335" y="493319"/>
                    <a:pt x="4261335" y="490970"/>
                  </a:cubicBezTo>
                  <a:cubicBezTo>
                    <a:pt x="4256637" y="464342"/>
                    <a:pt x="4250376" y="438901"/>
                    <a:pt x="4242542" y="414623"/>
                  </a:cubicBezTo>
                  <a:cubicBezTo>
                    <a:pt x="4240980" y="409924"/>
                    <a:pt x="4239406" y="405614"/>
                    <a:pt x="4237844" y="401702"/>
                  </a:cubicBezTo>
                  <a:cubicBezTo>
                    <a:pt x="4233933" y="389957"/>
                    <a:pt x="4230009" y="378211"/>
                    <a:pt x="4226098" y="366465"/>
                  </a:cubicBezTo>
                  <a:cubicBezTo>
                    <a:pt x="4224536" y="364116"/>
                    <a:pt x="4222962" y="361380"/>
                    <a:pt x="4221400" y="358243"/>
                  </a:cubicBezTo>
                  <a:cubicBezTo>
                    <a:pt x="4216701" y="346498"/>
                    <a:pt x="4211615" y="335539"/>
                    <a:pt x="4206130" y="325355"/>
                  </a:cubicBezTo>
                  <a:cubicBezTo>
                    <a:pt x="4204568" y="321444"/>
                    <a:pt x="4202994" y="317921"/>
                    <a:pt x="4201432" y="314784"/>
                  </a:cubicBezTo>
                  <a:cubicBezTo>
                    <a:pt x="4197521" y="308524"/>
                    <a:pt x="4193598" y="302252"/>
                    <a:pt x="4189686" y="295991"/>
                  </a:cubicBezTo>
                  <a:cubicBezTo>
                    <a:pt x="4188124" y="292855"/>
                    <a:pt x="4186163" y="289331"/>
                    <a:pt x="4183813" y="285420"/>
                  </a:cubicBezTo>
                  <a:cubicBezTo>
                    <a:pt x="4179902" y="279160"/>
                    <a:pt x="4175591" y="272888"/>
                    <a:pt x="4170893" y="266627"/>
                  </a:cubicBezTo>
                  <a:cubicBezTo>
                    <a:pt x="4168544" y="262716"/>
                    <a:pt x="4166195" y="258793"/>
                    <a:pt x="4163845" y="254881"/>
                  </a:cubicBezTo>
                  <a:cubicBezTo>
                    <a:pt x="4158360" y="247834"/>
                    <a:pt x="4152887" y="240787"/>
                    <a:pt x="4147402" y="233739"/>
                  </a:cubicBezTo>
                  <a:cubicBezTo>
                    <a:pt x="4144265" y="229828"/>
                    <a:pt x="4141529" y="226304"/>
                    <a:pt x="4139180" y="223168"/>
                  </a:cubicBezTo>
                  <a:cubicBezTo>
                    <a:pt x="4123523" y="203588"/>
                    <a:pt x="4106292" y="185582"/>
                    <a:pt x="4087498" y="169138"/>
                  </a:cubicBezTo>
                  <a:cubicBezTo>
                    <a:pt x="4083588" y="164440"/>
                    <a:pt x="4079277" y="160129"/>
                    <a:pt x="4074579" y="156218"/>
                  </a:cubicBezTo>
                  <a:cubicBezTo>
                    <a:pt x="4063620" y="146821"/>
                    <a:pt x="4052649" y="138211"/>
                    <a:pt x="4041691" y="130377"/>
                  </a:cubicBezTo>
                  <a:cubicBezTo>
                    <a:pt x="4038554" y="128028"/>
                    <a:pt x="4035430" y="125679"/>
                    <a:pt x="4032294" y="123330"/>
                  </a:cubicBezTo>
                  <a:cubicBezTo>
                    <a:pt x="4006454" y="104537"/>
                    <a:pt x="3979439" y="88093"/>
                    <a:pt x="3951249" y="73998"/>
                  </a:cubicBezTo>
                  <a:cubicBezTo>
                    <a:pt x="3947337" y="72436"/>
                    <a:pt x="3943415" y="70474"/>
                    <a:pt x="3939503" y="68125"/>
                  </a:cubicBezTo>
                  <a:cubicBezTo>
                    <a:pt x="3934805" y="66563"/>
                    <a:pt x="3930494" y="64989"/>
                    <a:pt x="3926583" y="63427"/>
                  </a:cubicBezTo>
                  <a:cubicBezTo>
                    <a:pt x="3923447" y="61865"/>
                    <a:pt x="3919923" y="60291"/>
                    <a:pt x="3916012" y="58728"/>
                  </a:cubicBezTo>
                  <a:cubicBezTo>
                    <a:pt x="3910527" y="56379"/>
                    <a:pt x="3905053" y="54030"/>
                    <a:pt x="3899568" y="51681"/>
                  </a:cubicBezTo>
                  <a:cubicBezTo>
                    <a:pt x="3892520" y="49332"/>
                    <a:pt x="3884686" y="46595"/>
                    <a:pt x="3876076" y="43459"/>
                  </a:cubicBezTo>
                  <a:cubicBezTo>
                    <a:pt x="3872940" y="42672"/>
                    <a:pt x="3869417" y="41897"/>
                    <a:pt x="3865505" y="41110"/>
                  </a:cubicBezTo>
                  <a:cubicBezTo>
                    <a:pt x="3860807" y="39548"/>
                    <a:pt x="3855721" y="37974"/>
                    <a:pt x="3850236" y="36412"/>
                  </a:cubicBezTo>
                  <a:cubicBezTo>
                    <a:pt x="3846325" y="34849"/>
                    <a:pt x="3842401" y="33675"/>
                    <a:pt x="3838491" y="32888"/>
                  </a:cubicBezTo>
                  <a:cubicBezTo>
                    <a:pt x="3837703" y="32888"/>
                    <a:pt x="3836928" y="32888"/>
                    <a:pt x="3836141" y="32888"/>
                  </a:cubicBezTo>
                  <a:cubicBezTo>
                    <a:pt x="3832230" y="31326"/>
                    <a:pt x="3828307" y="30151"/>
                    <a:pt x="3824396" y="29364"/>
                  </a:cubicBezTo>
                  <a:cubicBezTo>
                    <a:pt x="3819697" y="28577"/>
                    <a:pt x="3814999" y="27802"/>
                    <a:pt x="3810301" y="27015"/>
                  </a:cubicBezTo>
                  <a:cubicBezTo>
                    <a:pt x="3810301" y="27015"/>
                    <a:pt x="3810301" y="27015"/>
                    <a:pt x="3810301" y="27015"/>
                  </a:cubicBezTo>
                  <a:cubicBezTo>
                    <a:pt x="3806389" y="26228"/>
                    <a:pt x="3802078" y="25453"/>
                    <a:pt x="3797381" y="24666"/>
                  </a:cubicBezTo>
                  <a:cubicBezTo>
                    <a:pt x="3792682" y="23879"/>
                    <a:pt x="3787984" y="23104"/>
                    <a:pt x="3783286" y="22317"/>
                  </a:cubicBezTo>
                  <a:cubicBezTo>
                    <a:pt x="3778587" y="21530"/>
                    <a:pt x="3774276" y="20755"/>
                    <a:pt x="3770365" y="19968"/>
                  </a:cubicBezTo>
                  <a:cubicBezTo>
                    <a:pt x="3765667" y="19968"/>
                    <a:pt x="3760969" y="19580"/>
                    <a:pt x="3756271" y="18793"/>
                  </a:cubicBezTo>
                  <a:cubicBezTo>
                    <a:pt x="3746874" y="18006"/>
                    <a:pt x="3737477" y="17231"/>
                    <a:pt x="3728081" y="16444"/>
                  </a:cubicBezTo>
                  <a:cubicBezTo>
                    <a:pt x="3724169" y="16444"/>
                    <a:pt x="3720247" y="16444"/>
                    <a:pt x="3716335" y="16444"/>
                  </a:cubicBezTo>
                  <a:cubicBezTo>
                    <a:pt x="3711637" y="16444"/>
                    <a:pt x="3706939" y="16444"/>
                    <a:pt x="3702240" y="16444"/>
                  </a:cubicBezTo>
                  <a:lnTo>
                    <a:pt x="583760" y="16444"/>
                  </a:lnTo>
                  <a:cubicBezTo>
                    <a:pt x="578275" y="16444"/>
                    <a:pt x="573189" y="16444"/>
                    <a:pt x="568491" y="16444"/>
                  </a:cubicBezTo>
                  <a:cubicBezTo>
                    <a:pt x="563793" y="16444"/>
                    <a:pt x="559095" y="16832"/>
                    <a:pt x="554396" y="17619"/>
                  </a:cubicBezTo>
                  <a:cubicBezTo>
                    <a:pt x="546562" y="17619"/>
                    <a:pt x="538739" y="18006"/>
                    <a:pt x="530905" y="18793"/>
                  </a:cubicBezTo>
                  <a:cubicBezTo>
                    <a:pt x="520722" y="19580"/>
                    <a:pt x="510937" y="20755"/>
                    <a:pt x="501541" y="22317"/>
                  </a:cubicBezTo>
                  <a:cubicBezTo>
                    <a:pt x="496842" y="23104"/>
                    <a:pt x="492144" y="23879"/>
                    <a:pt x="487446" y="24666"/>
                  </a:cubicBezTo>
                  <a:cubicBezTo>
                    <a:pt x="478836" y="26228"/>
                    <a:pt x="469827" y="27802"/>
                    <a:pt x="460431" y="29364"/>
                  </a:cubicBezTo>
                  <a:cubicBezTo>
                    <a:pt x="455732" y="30926"/>
                    <a:pt x="451422" y="32101"/>
                    <a:pt x="447511" y="32888"/>
                  </a:cubicBezTo>
                  <a:cubicBezTo>
                    <a:pt x="442812" y="33675"/>
                    <a:pt x="438502" y="34849"/>
                    <a:pt x="434590" y="36412"/>
                  </a:cubicBezTo>
                  <a:cubicBezTo>
                    <a:pt x="429892" y="37199"/>
                    <a:pt x="425581" y="38373"/>
                    <a:pt x="421670" y="39935"/>
                  </a:cubicBezTo>
                  <a:cubicBezTo>
                    <a:pt x="416972" y="41498"/>
                    <a:pt x="412274" y="43072"/>
                    <a:pt x="407575" y="44634"/>
                  </a:cubicBezTo>
                  <a:cubicBezTo>
                    <a:pt x="403664" y="45421"/>
                    <a:pt x="399741" y="46595"/>
                    <a:pt x="395829" y="48157"/>
                  </a:cubicBezTo>
                  <a:cubicBezTo>
                    <a:pt x="391131" y="49720"/>
                    <a:pt x="386820" y="51293"/>
                    <a:pt x="382909" y="52856"/>
                  </a:cubicBezTo>
                  <a:cubicBezTo>
                    <a:pt x="382909" y="52856"/>
                    <a:pt x="382522" y="52856"/>
                    <a:pt x="381735" y="52856"/>
                  </a:cubicBezTo>
                  <a:cubicBezTo>
                    <a:pt x="377823" y="54418"/>
                    <a:pt x="373901" y="55992"/>
                    <a:pt x="369989" y="57554"/>
                  </a:cubicBezTo>
                  <a:cubicBezTo>
                    <a:pt x="362155" y="61465"/>
                    <a:pt x="353933" y="64989"/>
                    <a:pt x="345323" y="68125"/>
                  </a:cubicBezTo>
                  <a:cubicBezTo>
                    <a:pt x="341412" y="70474"/>
                    <a:pt x="337489" y="72436"/>
                    <a:pt x="333577" y="73998"/>
                  </a:cubicBezTo>
                  <a:cubicBezTo>
                    <a:pt x="329666" y="76347"/>
                    <a:pt x="325743" y="78696"/>
                    <a:pt x="321832" y="81045"/>
                  </a:cubicBezTo>
                  <a:cubicBezTo>
                    <a:pt x="317920" y="82607"/>
                    <a:pt x="313997" y="84569"/>
                    <a:pt x="310086" y="86918"/>
                  </a:cubicBezTo>
                  <a:cubicBezTo>
                    <a:pt x="306175" y="89267"/>
                    <a:pt x="302252" y="91229"/>
                    <a:pt x="298340" y="92791"/>
                  </a:cubicBezTo>
                  <a:cubicBezTo>
                    <a:pt x="290506" y="97489"/>
                    <a:pt x="283071" y="102187"/>
                    <a:pt x="276024" y="106886"/>
                  </a:cubicBezTo>
                  <a:cubicBezTo>
                    <a:pt x="268189" y="111584"/>
                    <a:pt x="260754" y="116670"/>
                    <a:pt x="253707" y="122155"/>
                  </a:cubicBezTo>
                  <a:cubicBezTo>
                    <a:pt x="246659" y="127640"/>
                    <a:pt x="239612" y="133114"/>
                    <a:pt x="232564" y="138599"/>
                  </a:cubicBezTo>
                  <a:cubicBezTo>
                    <a:pt x="229428" y="140948"/>
                    <a:pt x="225905" y="143685"/>
                    <a:pt x="221993" y="146821"/>
                  </a:cubicBezTo>
                  <a:cubicBezTo>
                    <a:pt x="215733" y="152306"/>
                    <a:pt x="209073" y="157780"/>
                    <a:pt x="202026" y="163265"/>
                  </a:cubicBezTo>
                  <a:cubicBezTo>
                    <a:pt x="195765" y="169525"/>
                    <a:pt x="189493" y="175798"/>
                    <a:pt x="183233" y="182058"/>
                  </a:cubicBezTo>
                  <a:cubicBezTo>
                    <a:pt x="177747" y="187543"/>
                    <a:pt x="171875" y="193416"/>
                    <a:pt x="165614" y="199677"/>
                  </a:cubicBezTo>
                  <a:cubicBezTo>
                    <a:pt x="162478" y="203588"/>
                    <a:pt x="159354" y="207112"/>
                    <a:pt x="156217" y="210248"/>
                  </a:cubicBezTo>
                  <a:cubicBezTo>
                    <a:pt x="153081" y="214159"/>
                    <a:pt x="150345" y="217683"/>
                    <a:pt x="147996" y="220819"/>
                  </a:cubicBezTo>
                  <a:cubicBezTo>
                    <a:pt x="127640" y="244310"/>
                    <a:pt x="109623" y="269763"/>
                    <a:pt x="93965" y="297166"/>
                  </a:cubicBezTo>
                  <a:cubicBezTo>
                    <a:pt x="91616" y="300302"/>
                    <a:pt x="89655" y="303826"/>
                    <a:pt x="88093" y="307737"/>
                  </a:cubicBezTo>
                  <a:cubicBezTo>
                    <a:pt x="85743" y="311648"/>
                    <a:pt x="83782" y="315172"/>
                    <a:pt x="82220" y="318308"/>
                  </a:cubicBezTo>
                  <a:cubicBezTo>
                    <a:pt x="78308" y="325355"/>
                    <a:pt x="74785" y="332015"/>
                    <a:pt x="71649" y="338276"/>
                  </a:cubicBezTo>
                  <a:cubicBezTo>
                    <a:pt x="70086" y="342187"/>
                    <a:pt x="68513" y="346110"/>
                    <a:pt x="66950" y="350021"/>
                  </a:cubicBezTo>
                  <a:cubicBezTo>
                    <a:pt x="65388" y="352371"/>
                    <a:pt x="64213" y="355107"/>
                    <a:pt x="63427" y="358243"/>
                  </a:cubicBezTo>
                  <a:cubicBezTo>
                    <a:pt x="61865" y="361380"/>
                    <a:pt x="60291" y="364903"/>
                    <a:pt x="58728" y="368814"/>
                  </a:cubicBezTo>
                  <a:cubicBezTo>
                    <a:pt x="57166" y="371164"/>
                    <a:pt x="55992" y="373900"/>
                    <a:pt x="55205" y="377037"/>
                  </a:cubicBezTo>
                  <a:cubicBezTo>
                    <a:pt x="53642" y="380948"/>
                    <a:pt x="52068" y="384472"/>
                    <a:pt x="50506" y="387608"/>
                  </a:cubicBezTo>
                  <a:cubicBezTo>
                    <a:pt x="48944" y="392306"/>
                    <a:pt x="47770" y="397004"/>
                    <a:pt x="46983" y="401702"/>
                  </a:cubicBezTo>
                  <a:cubicBezTo>
                    <a:pt x="45421" y="404839"/>
                    <a:pt x="43847" y="408362"/>
                    <a:pt x="42285" y="412274"/>
                  </a:cubicBezTo>
                  <a:cubicBezTo>
                    <a:pt x="39148" y="423232"/>
                    <a:pt x="36024" y="434590"/>
                    <a:pt x="32888" y="446336"/>
                  </a:cubicBezTo>
                  <a:cubicBezTo>
                    <a:pt x="32101" y="450247"/>
                    <a:pt x="31326" y="454558"/>
                    <a:pt x="30539" y="459256"/>
                  </a:cubicBezTo>
                  <a:cubicBezTo>
                    <a:pt x="28190" y="467091"/>
                    <a:pt x="26627" y="474913"/>
                    <a:pt x="25840" y="482748"/>
                  </a:cubicBezTo>
                  <a:cubicBezTo>
                    <a:pt x="25053" y="487446"/>
                    <a:pt x="24278" y="492144"/>
                    <a:pt x="23491" y="496843"/>
                  </a:cubicBezTo>
                  <a:cubicBezTo>
                    <a:pt x="22704" y="499979"/>
                    <a:pt x="22317" y="502715"/>
                    <a:pt x="22317" y="505065"/>
                  </a:cubicBezTo>
                  <a:cubicBezTo>
                    <a:pt x="21530" y="508201"/>
                    <a:pt x="21142" y="510937"/>
                    <a:pt x="21142" y="513286"/>
                  </a:cubicBezTo>
                  <a:cubicBezTo>
                    <a:pt x="20355" y="517198"/>
                    <a:pt x="19967" y="521508"/>
                    <a:pt x="19967" y="526207"/>
                  </a:cubicBezTo>
                  <a:cubicBezTo>
                    <a:pt x="18405" y="535603"/>
                    <a:pt x="17619" y="544612"/>
                    <a:pt x="17619" y="553222"/>
                  </a:cubicBezTo>
                  <a:cubicBezTo>
                    <a:pt x="16831" y="557920"/>
                    <a:pt x="16444" y="562231"/>
                    <a:pt x="16444" y="566142"/>
                  </a:cubicBezTo>
                  <a:cubicBezTo>
                    <a:pt x="16444" y="571627"/>
                    <a:pt x="16444" y="577101"/>
                    <a:pt x="16444" y="582586"/>
                  </a:cubicBezTo>
                  <a:lnTo>
                    <a:pt x="16444" y="8008209"/>
                  </a:lnTo>
                  <a:cubicBezTo>
                    <a:pt x="16444" y="8041097"/>
                    <a:pt x="19181" y="8073198"/>
                    <a:pt x="24666" y="8104524"/>
                  </a:cubicBezTo>
                  <a:cubicBezTo>
                    <a:pt x="25453" y="8109222"/>
                    <a:pt x="26228" y="8113533"/>
                    <a:pt x="27015" y="8117444"/>
                  </a:cubicBezTo>
                  <a:cubicBezTo>
                    <a:pt x="31713" y="8139373"/>
                    <a:pt x="37198" y="8161291"/>
                    <a:pt x="43459" y="8183220"/>
                  </a:cubicBezTo>
                  <a:cubicBezTo>
                    <a:pt x="45021" y="8187131"/>
                    <a:pt x="46595" y="8191054"/>
                    <a:pt x="48157" y="8194966"/>
                  </a:cubicBezTo>
                  <a:cubicBezTo>
                    <a:pt x="59116" y="8225504"/>
                    <a:pt x="72436" y="8254868"/>
                    <a:pt x="88093" y="8283058"/>
                  </a:cubicBezTo>
                  <a:cubicBezTo>
                    <a:pt x="89655" y="8286970"/>
                    <a:pt x="91616" y="8290892"/>
                    <a:pt x="93965" y="8294804"/>
                  </a:cubicBezTo>
                  <a:cubicBezTo>
                    <a:pt x="100226" y="8304987"/>
                    <a:pt x="106886" y="8315159"/>
                    <a:pt x="113933" y="8325342"/>
                  </a:cubicBezTo>
                  <a:cubicBezTo>
                    <a:pt x="115495" y="8328479"/>
                    <a:pt x="117457" y="8331603"/>
                    <a:pt x="119806" y="8334739"/>
                  </a:cubicBezTo>
                  <a:cubicBezTo>
                    <a:pt x="132339" y="8352745"/>
                    <a:pt x="146034" y="8369589"/>
                    <a:pt x="160916" y="8385246"/>
                  </a:cubicBezTo>
                  <a:cubicBezTo>
                    <a:pt x="163265" y="8388381"/>
                    <a:pt x="165614" y="8391118"/>
                    <a:pt x="167963" y="8393467"/>
                  </a:cubicBezTo>
                  <a:cubicBezTo>
                    <a:pt x="170312" y="8395816"/>
                    <a:pt x="172274" y="8398165"/>
                    <a:pt x="173836" y="8400515"/>
                  </a:cubicBezTo>
                  <a:cubicBezTo>
                    <a:pt x="176972" y="8403650"/>
                    <a:pt x="180097" y="8406775"/>
                    <a:pt x="183233" y="8409911"/>
                  </a:cubicBezTo>
                  <a:cubicBezTo>
                    <a:pt x="186369" y="8413048"/>
                    <a:pt x="189493" y="8415784"/>
                    <a:pt x="192629" y="8418133"/>
                  </a:cubicBezTo>
                  <a:cubicBezTo>
                    <a:pt x="195765" y="8421269"/>
                    <a:pt x="198502" y="8424006"/>
                    <a:pt x="200851" y="8426355"/>
                  </a:cubicBezTo>
                  <a:cubicBezTo>
                    <a:pt x="209461" y="8434190"/>
                    <a:pt x="218470" y="8442012"/>
                    <a:pt x="227866" y="8449847"/>
                  </a:cubicBezTo>
                  <a:cubicBezTo>
                    <a:pt x="231002" y="8452195"/>
                    <a:pt x="234127" y="8454545"/>
                    <a:pt x="237263" y="8456894"/>
                  </a:cubicBezTo>
                  <a:cubicBezTo>
                    <a:pt x="254494" y="8470202"/>
                    <a:pt x="272112" y="8482347"/>
                    <a:pt x="290118" y="8493305"/>
                  </a:cubicBezTo>
                  <a:cubicBezTo>
                    <a:pt x="294030" y="8495655"/>
                    <a:pt x="297953" y="8498004"/>
                    <a:pt x="301864" y="8500353"/>
                  </a:cubicBezTo>
                  <a:cubicBezTo>
                    <a:pt x="309699" y="8505051"/>
                    <a:pt x="317920" y="8509362"/>
                    <a:pt x="326530" y="8513273"/>
                  </a:cubicBezTo>
                  <a:cubicBezTo>
                    <a:pt x="329666" y="8514835"/>
                    <a:pt x="333190" y="8516797"/>
                    <a:pt x="337101" y="8519146"/>
                  </a:cubicBezTo>
                  <a:cubicBezTo>
                    <a:pt x="384084" y="8541463"/>
                    <a:pt x="434590" y="8557907"/>
                    <a:pt x="488621" y="8567304"/>
                  </a:cubicBezTo>
                  <a:cubicBezTo>
                    <a:pt x="497230" y="8568866"/>
                    <a:pt x="505851" y="8570040"/>
                    <a:pt x="514461" y="8570827"/>
                  </a:cubicBezTo>
                  <a:lnTo>
                    <a:pt x="515636" y="8570827"/>
                  </a:lnTo>
                  <a:cubicBezTo>
                    <a:pt x="518772" y="8571614"/>
                    <a:pt x="521896" y="8572001"/>
                    <a:pt x="525032" y="8572001"/>
                  </a:cubicBezTo>
                  <a:cubicBezTo>
                    <a:pt x="270151" y="8543812"/>
                    <a:pt x="70474" y="8325342"/>
                    <a:pt x="70474" y="8062239"/>
                  </a:cubicBezTo>
                  <a:lnTo>
                    <a:pt x="70474" y="582586"/>
                  </a:lnTo>
                  <a:cubicBezTo>
                    <a:pt x="70474" y="308912"/>
                    <a:pt x="286595" y="84569"/>
                    <a:pt x="556745" y="70474"/>
                  </a:cubicBezTo>
                  <a:cubicBezTo>
                    <a:pt x="565355" y="70474"/>
                    <a:pt x="574364" y="70474"/>
                    <a:pt x="583760" y="70474"/>
                  </a:cubicBezTo>
                  <a:lnTo>
                    <a:pt x="3702240" y="70474"/>
                  </a:lnTo>
                  <a:cubicBezTo>
                    <a:pt x="3710850" y="70474"/>
                    <a:pt x="3719472" y="70474"/>
                    <a:pt x="3728081" y="70474"/>
                  </a:cubicBezTo>
                  <a:cubicBezTo>
                    <a:pt x="3732779" y="71261"/>
                    <a:pt x="3737477" y="71649"/>
                    <a:pt x="3742176" y="71649"/>
                  </a:cubicBezTo>
                  <a:cubicBezTo>
                    <a:pt x="3746874" y="72436"/>
                    <a:pt x="3751572" y="72823"/>
                    <a:pt x="3756271" y="72823"/>
                  </a:cubicBezTo>
                  <a:cubicBezTo>
                    <a:pt x="4013501" y="99838"/>
                    <a:pt x="4214353" y="318308"/>
                    <a:pt x="4214353" y="582586"/>
                  </a:cubicBezTo>
                  <a:lnTo>
                    <a:pt x="4214353" y="8062239"/>
                  </a:lnTo>
                  <a:cubicBezTo>
                    <a:pt x="4214353" y="8088866"/>
                    <a:pt x="4212390" y="8114707"/>
                    <a:pt x="4208480" y="8139761"/>
                  </a:cubicBezTo>
                  <a:cubicBezTo>
                    <a:pt x="4207693" y="8146021"/>
                    <a:pt x="4206518" y="8152293"/>
                    <a:pt x="4204955" y="8158553"/>
                  </a:cubicBezTo>
                  <a:cubicBezTo>
                    <a:pt x="4198696" y="8190655"/>
                    <a:pt x="4190074" y="8221193"/>
                    <a:pt x="4179115" y="8250170"/>
                  </a:cubicBezTo>
                  <a:cubicBezTo>
                    <a:pt x="4176766" y="8255655"/>
                    <a:pt x="4174029" y="8261528"/>
                    <a:pt x="4170893" y="8267789"/>
                  </a:cubicBezTo>
                  <a:cubicBezTo>
                    <a:pt x="4155624" y="8304200"/>
                    <a:pt x="4134481" y="8339437"/>
                    <a:pt x="4110990" y="8371151"/>
                  </a:cubicBezTo>
                  <a:cubicBezTo>
                    <a:pt x="4108641" y="8374287"/>
                    <a:pt x="4106292" y="8377411"/>
                    <a:pt x="4103943" y="8380547"/>
                  </a:cubicBezTo>
                  <a:cubicBezTo>
                    <a:pt x="4087498" y="8401689"/>
                    <a:pt x="4069094" y="8421269"/>
                    <a:pt x="4048738" y="8439275"/>
                  </a:cubicBezTo>
                  <a:cubicBezTo>
                    <a:pt x="4040904" y="8446323"/>
                    <a:pt x="4032681" y="8453370"/>
                    <a:pt x="4024072" y="8460417"/>
                  </a:cubicBezTo>
                  <a:cubicBezTo>
                    <a:pt x="4021723" y="8462767"/>
                    <a:pt x="4018987" y="8465116"/>
                    <a:pt x="4015850" y="8467465"/>
                  </a:cubicBezTo>
                  <a:cubicBezTo>
                    <a:pt x="4006454" y="8474512"/>
                    <a:pt x="3997057" y="8481172"/>
                    <a:pt x="3987660" y="8487432"/>
                  </a:cubicBezTo>
                  <a:cubicBezTo>
                    <a:pt x="3986874" y="8488220"/>
                    <a:pt x="3986098" y="8488607"/>
                    <a:pt x="3985312" y="8488607"/>
                  </a:cubicBezTo>
                  <a:cubicBezTo>
                    <a:pt x="3979826" y="8492519"/>
                    <a:pt x="3973953" y="8496442"/>
                    <a:pt x="3967693" y="8500353"/>
                  </a:cubicBezTo>
                  <a:cubicBezTo>
                    <a:pt x="3961432" y="8504265"/>
                    <a:pt x="3954772" y="8508187"/>
                    <a:pt x="3947725" y="8512099"/>
                  </a:cubicBezTo>
                  <a:cubicBezTo>
                    <a:pt x="3941465" y="8515235"/>
                    <a:pt x="3934805" y="8518759"/>
                    <a:pt x="3927757" y="8522669"/>
                  </a:cubicBezTo>
                  <a:cubicBezTo>
                    <a:pt x="3924621" y="8524232"/>
                    <a:pt x="3921097" y="8525806"/>
                    <a:pt x="3917186" y="8527368"/>
                  </a:cubicBezTo>
                  <a:cubicBezTo>
                    <a:pt x="3914050" y="8528930"/>
                    <a:pt x="3910527" y="8530504"/>
                    <a:pt x="3906615" y="8532067"/>
                  </a:cubicBezTo>
                  <a:cubicBezTo>
                    <a:pt x="3896432" y="8536764"/>
                    <a:pt x="3885473" y="8541075"/>
                    <a:pt x="3873728" y="8544987"/>
                  </a:cubicBezTo>
                  <a:cubicBezTo>
                    <a:pt x="3866680" y="8548123"/>
                    <a:pt x="3859633" y="8550859"/>
                    <a:pt x="3852585" y="8553209"/>
                  </a:cubicBezTo>
                  <a:cubicBezTo>
                    <a:pt x="3848674" y="8553996"/>
                    <a:pt x="3844750" y="8554771"/>
                    <a:pt x="3840839" y="8555558"/>
                  </a:cubicBezTo>
                  <a:cubicBezTo>
                    <a:pt x="3829093" y="8558694"/>
                    <a:pt x="3817736" y="8561818"/>
                    <a:pt x="3806777" y="8564954"/>
                  </a:cubicBezTo>
                  <a:cubicBezTo>
                    <a:pt x="3802866" y="8565742"/>
                    <a:pt x="3798943" y="8566129"/>
                    <a:pt x="3795031" y="8566129"/>
                  </a:cubicBezTo>
                  <a:cubicBezTo>
                    <a:pt x="3791120" y="8566916"/>
                    <a:pt x="3787197" y="8567691"/>
                    <a:pt x="3783286" y="8568478"/>
                  </a:cubicBezTo>
                  <a:cubicBezTo>
                    <a:pt x="3775451" y="8570040"/>
                    <a:pt x="3767229" y="8571214"/>
                    <a:pt x="3758619" y="8572001"/>
                  </a:cubicBezTo>
                  <a:cubicBezTo>
                    <a:pt x="3759406" y="8572001"/>
                    <a:pt x="3760181" y="8572001"/>
                    <a:pt x="3760969" y="8572001"/>
                  </a:cubicBezTo>
                  <a:cubicBezTo>
                    <a:pt x="3761756" y="8572001"/>
                    <a:pt x="3762930" y="8572001"/>
                    <a:pt x="3764492" y="8572001"/>
                  </a:cubicBezTo>
                  <a:cubicBezTo>
                    <a:pt x="3766054" y="8571214"/>
                    <a:pt x="3767629" y="8570827"/>
                    <a:pt x="3769191" y="8570827"/>
                  </a:cubicBezTo>
                  <a:lnTo>
                    <a:pt x="3770365" y="8570827"/>
                  </a:lnTo>
                  <a:cubicBezTo>
                    <a:pt x="3778975" y="8570040"/>
                    <a:pt x="3787596" y="8568866"/>
                    <a:pt x="3796206" y="8567304"/>
                  </a:cubicBezTo>
                  <a:cubicBezTo>
                    <a:pt x="3800904" y="8566516"/>
                    <a:pt x="3805602" y="8565742"/>
                    <a:pt x="3810301" y="8564954"/>
                  </a:cubicBezTo>
                  <a:cubicBezTo>
                    <a:pt x="3814999" y="8564167"/>
                    <a:pt x="3819697" y="8562993"/>
                    <a:pt x="3824396" y="8561431"/>
                  </a:cubicBezTo>
                  <a:cubicBezTo>
                    <a:pt x="3836928" y="8559082"/>
                    <a:pt x="3849449" y="8555945"/>
                    <a:pt x="3861982" y="8552034"/>
                  </a:cubicBezTo>
                  <a:cubicBezTo>
                    <a:pt x="3865118" y="8551247"/>
                    <a:pt x="3868242" y="8550072"/>
                    <a:pt x="3871378" y="8548510"/>
                  </a:cubicBezTo>
                  <a:cubicBezTo>
                    <a:pt x="3880775" y="8546161"/>
                    <a:pt x="3890171" y="8543025"/>
                    <a:pt x="3899568" y="8539114"/>
                  </a:cubicBezTo>
                  <a:cubicBezTo>
                    <a:pt x="3903479" y="8537552"/>
                    <a:pt x="3907790" y="8535977"/>
                    <a:pt x="3912488" y="8534415"/>
                  </a:cubicBezTo>
                  <a:cubicBezTo>
                    <a:pt x="3916400" y="8532853"/>
                    <a:pt x="3920322" y="8531279"/>
                    <a:pt x="3924234" y="8529717"/>
                  </a:cubicBezTo>
                  <a:cubicBezTo>
                    <a:pt x="3927370" y="8528155"/>
                    <a:pt x="3930894" y="8526581"/>
                    <a:pt x="3934805" y="8525019"/>
                  </a:cubicBezTo>
                  <a:cubicBezTo>
                    <a:pt x="3947337" y="8519534"/>
                    <a:pt x="3959471" y="8513273"/>
                    <a:pt x="3971217" y="8506226"/>
                  </a:cubicBezTo>
                  <a:cubicBezTo>
                    <a:pt x="3975128" y="8504664"/>
                    <a:pt x="3979051" y="8502702"/>
                    <a:pt x="3982962" y="8500353"/>
                  </a:cubicBezTo>
                  <a:cubicBezTo>
                    <a:pt x="3990797" y="8495655"/>
                    <a:pt x="3998232" y="8490957"/>
                    <a:pt x="4005279" y="8486258"/>
                  </a:cubicBezTo>
                  <a:cubicBezTo>
                    <a:pt x="4009190" y="8483909"/>
                    <a:pt x="4012714" y="8481560"/>
                    <a:pt x="4015850" y="8479211"/>
                  </a:cubicBezTo>
                  <a:cubicBezTo>
                    <a:pt x="4026809" y="8472163"/>
                    <a:pt x="4037380" y="8464728"/>
                    <a:pt x="4047564" y="8456894"/>
                  </a:cubicBezTo>
                  <a:cubicBezTo>
                    <a:pt x="4050699" y="8454545"/>
                    <a:pt x="4053824" y="8452195"/>
                    <a:pt x="4056960" y="8449847"/>
                  </a:cubicBezTo>
                  <a:cubicBezTo>
                    <a:pt x="4064007" y="8443586"/>
                    <a:pt x="4071055" y="8437713"/>
                    <a:pt x="4078102" y="8432228"/>
                  </a:cubicBezTo>
                  <a:cubicBezTo>
                    <a:pt x="4081239" y="8429092"/>
                    <a:pt x="4084363" y="8426355"/>
                    <a:pt x="4087498" y="8424006"/>
                  </a:cubicBezTo>
                  <a:cubicBezTo>
                    <a:pt x="4096896" y="8414610"/>
                    <a:pt x="4106292" y="8405213"/>
                    <a:pt x="4115688" y="8395816"/>
                  </a:cubicBezTo>
                  <a:cubicBezTo>
                    <a:pt x="4121173" y="8389556"/>
                    <a:pt x="4126647" y="8382896"/>
                    <a:pt x="4132133" y="8375849"/>
                  </a:cubicBezTo>
                  <a:cubicBezTo>
                    <a:pt x="4135268" y="8372713"/>
                    <a:pt x="4138393" y="8369589"/>
                    <a:pt x="4141529" y="8366452"/>
                  </a:cubicBezTo>
                  <a:cubicBezTo>
                    <a:pt x="4143878" y="8362541"/>
                    <a:pt x="4146227" y="8359017"/>
                    <a:pt x="4148576" y="8355882"/>
                  </a:cubicBezTo>
                  <a:cubicBezTo>
                    <a:pt x="4151713" y="8351970"/>
                    <a:pt x="4154449" y="8348447"/>
                    <a:pt x="4156798" y="8345310"/>
                  </a:cubicBezTo>
                  <a:cubicBezTo>
                    <a:pt x="4159935" y="8342174"/>
                    <a:pt x="4162671" y="8338650"/>
                    <a:pt x="4165020" y="8334739"/>
                  </a:cubicBezTo>
                  <a:cubicBezTo>
                    <a:pt x="4167370" y="8331603"/>
                    <a:pt x="4169331" y="8328479"/>
                    <a:pt x="4170893" y="8325342"/>
                  </a:cubicBezTo>
                  <a:cubicBezTo>
                    <a:pt x="4177940" y="8315159"/>
                    <a:pt x="4184600" y="8304987"/>
                    <a:pt x="4190861" y="8294804"/>
                  </a:cubicBezTo>
                  <a:cubicBezTo>
                    <a:pt x="4193210" y="8290892"/>
                    <a:pt x="4195172" y="8286970"/>
                    <a:pt x="4196734" y="8283058"/>
                  </a:cubicBezTo>
                  <a:cubicBezTo>
                    <a:pt x="4199083" y="8279922"/>
                    <a:pt x="4201045" y="8276398"/>
                    <a:pt x="4202607" y="8272487"/>
                  </a:cubicBezTo>
                  <a:cubicBezTo>
                    <a:pt x="4205743" y="8267002"/>
                    <a:pt x="4208480" y="8261528"/>
                    <a:pt x="4210828" y="8256043"/>
                  </a:cubicBezTo>
                  <a:cubicBezTo>
                    <a:pt x="4213178" y="8252132"/>
                    <a:pt x="4215139" y="8248208"/>
                    <a:pt x="4216701" y="8244298"/>
                  </a:cubicBezTo>
                  <a:cubicBezTo>
                    <a:pt x="4220613" y="8234900"/>
                    <a:pt x="4224536" y="8225892"/>
                    <a:pt x="4228447" y="8217282"/>
                  </a:cubicBezTo>
                  <a:cubicBezTo>
                    <a:pt x="4230009" y="8214146"/>
                    <a:pt x="4231184" y="8211022"/>
                    <a:pt x="4231971" y="8207885"/>
                  </a:cubicBezTo>
                  <a:cubicBezTo>
                    <a:pt x="4233533" y="8203974"/>
                    <a:pt x="4235107" y="8199663"/>
                    <a:pt x="4236669" y="8194966"/>
                  </a:cubicBezTo>
                  <a:cubicBezTo>
                    <a:pt x="4238231" y="8191054"/>
                    <a:pt x="4239805" y="8187131"/>
                    <a:pt x="4241368" y="8183220"/>
                  </a:cubicBezTo>
                  <a:cubicBezTo>
                    <a:pt x="4258986" y="8128015"/>
                    <a:pt x="4268382" y="8069287"/>
                    <a:pt x="4268382" y="8008209"/>
                  </a:cubicBezTo>
                  <a:close/>
                </a:path>
              </a:pathLst>
            </a:custGeom>
            <a:solidFill>
              <a:schemeClr val="bg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grpSp>
          <p:nvGrpSpPr>
            <p:cNvPr id="18" name="Graphic 5">
              <a:extLst>
                <a:ext uri="{FF2B5EF4-FFF2-40B4-BE49-F238E27FC236}">
                  <a16:creationId xmlns:a16="http://schemas.microsoft.com/office/drawing/2014/main" id="{14608385-A27E-2027-F2C9-D62BF1BA6DDC}"/>
                </a:ext>
              </a:extLst>
            </p:cNvPr>
            <p:cNvGrpSpPr/>
            <p:nvPr/>
          </p:nvGrpSpPr>
          <p:grpSpPr>
            <a:xfrm>
              <a:off x="1730143" y="645338"/>
              <a:ext cx="1496695" cy="3012824"/>
              <a:chOff x="6413873" y="1620904"/>
              <a:chExt cx="4251938" cy="8559082"/>
            </a:xfrm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9B57C0B-626D-A3DC-B254-D375802CF92C}"/>
                  </a:ext>
                </a:extLst>
              </p:cNvPr>
              <p:cNvSpPr/>
              <p:nvPr/>
            </p:nvSpPr>
            <p:spPr>
              <a:xfrm>
                <a:off x="6413873" y="1620904"/>
                <a:ext cx="540301" cy="8501527"/>
              </a:xfrm>
              <a:custGeom>
                <a:avLst/>
                <a:gdLst>
                  <a:gd name="connsiteX0" fmla="*/ 512112 w 540301"/>
                  <a:gd name="connsiteY0" fmla="*/ 8501527 h 8501527"/>
                  <a:gd name="connsiteX1" fmla="*/ 499192 w 540301"/>
                  <a:gd name="connsiteY1" fmla="*/ 8500353 h 8501527"/>
                  <a:gd name="connsiteX2" fmla="*/ 498017 w 540301"/>
                  <a:gd name="connsiteY2" fmla="*/ 8500353 h 8501527"/>
                  <a:gd name="connsiteX3" fmla="*/ 472177 w 540301"/>
                  <a:gd name="connsiteY3" fmla="*/ 8496830 h 8501527"/>
                  <a:gd name="connsiteX4" fmla="*/ 320657 w 540301"/>
                  <a:gd name="connsiteY4" fmla="*/ 8448672 h 8501527"/>
                  <a:gd name="connsiteX5" fmla="*/ 310086 w 540301"/>
                  <a:gd name="connsiteY5" fmla="*/ 8442799 h 8501527"/>
                  <a:gd name="connsiteX6" fmla="*/ 285420 w 540301"/>
                  <a:gd name="connsiteY6" fmla="*/ 8429879 h 8501527"/>
                  <a:gd name="connsiteX7" fmla="*/ 273674 w 540301"/>
                  <a:gd name="connsiteY7" fmla="*/ 8422831 h 8501527"/>
                  <a:gd name="connsiteX8" fmla="*/ 220819 w 540301"/>
                  <a:gd name="connsiteY8" fmla="*/ 8386420 h 8501527"/>
                  <a:gd name="connsiteX9" fmla="*/ 211422 w 540301"/>
                  <a:gd name="connsiteY9" fmla="*/ 8379373 h 8501527"/>
                  <a:gd name="connsiteX10" fmla="*/ 184407 w 540301"/>
                  <a:gd name="connsiteY10" fmla="*/ 8355882 h 8501527"/>
                  <a:gd name="connsiteX11" fmla="*/ 176185 w 540301"/>
                  <a:gd name="connsiteY11" fmla="*/ 8347659 h 8501527"/>
                  <a:gd name="connsiteX12" fmla="*/ 166789 w 540301"/>
                  <a:gd name="connsiteY12" fmla="*/ 8339437 h 8501527"/>
                  <a:gd name="connsiteX13" fmla="*/ 157392 w 540301"/>
                  <a:gd name="connsiteY13" fmla="*/ 8330041 h 8501527"/>
                  <a:gd name="connsiteX14" fmla="*/ 151519 w 540301"/>
                  <a:gd name="connsiteY14" fmla="*/ 8322993 h 8501527"/>
                  <a:gd name="connsiteX15" fmla="*/ 144472 w 540301"/>
                  <a:gd name="connsiteY15" fmla="*/ 8314772 h 8501527"/>
                  <a:gd name="connsiteX16" fmla="*/ 103362 w 540301"/>
                  <a:gd name="connsiteY16" fmla="*/ 8264265 h 8501527"/>
                  <a:gd name="connsiteX17" fmla="*/ 97489 w 540301"/>
                  <a:gd name="connsiteY17" fmla="*/ 8254868 h 8501527"/>
                  <a:gd name="connsiteX18" fmla="*/ 77522 w 540301"/>
                  <a:gd name="connsiteY18" fmla="*/ 8224330 h 8501527"/>
                  <a:gd name="connsiteX19" fmla="*/ 71649 w 540301"/>
                  <a:gd name="connsiteY19" fmla="*/ 8212584 h 8501527"/>
                  <a:gd name="connsiteX20" fmla="*/ 31713 w 540301"/>
                  <a:gd name="connsiteY20" fmla="*/ 8124491 h 8501527"/>
                  <a:gd name="connsiteX21" fmla="*/ 27015 w 540301"/>
                  <a:gd name="connsiteY21" fmla="*/ 8112746 h 8501527"/>
                  <a:gd name="connsiteX22" fmla="*/ 10571 w 540301"/>
                  <a:gd name="connsiteY22" fmla="*/ 8046969 h 8501527"/>
                  <a:gd name="connsiteX23" fmla="*/ 8222 w 540301"/>
                  <a:gd name="connsiteY23" fmla="*/ 8034049 h 8501527"/>
                  <a:gd name="connsiteX24" fmla="*/ 0 w 540301"/>
                  <a:gd name="connsiteY24" fmla="*/ 7937735 h 8501527"/>
                  <a:gd name="connsiteX25" fmla="*/ 0 w 540301"/>
                  <a:gd name="connsiteY25" fmla="*/ 566142 h 8501527"/>
                  <a:gd name="connsiteX26" fmla="*/ 540302 w 540301"/>
                  <a:gd name="connsiteY26" fmla="*/ 0 h 8501527"/>
                  <a:gd name="connsiteX27" fmla="*/ 54030 w 540301"/>
                  <a:gd name="connsiteY27" fmla="*/ 512112 h 8501527"/>
                  <a:gd name="connsiteX28" fmla="*/ 54030 w 540301"/>
                  <a:gd name="connsiteY28" fmla="*/ 7991765 h 8501527"/>
                  <a:gd name="connsiteX29" fmla="*/ 512112 w 540301"/>
                  <a:gd name="connsiteY29" fmla="*/ 8501527 h 8501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540301" h="8501527">
                    <a:moveTo>
                      <a:pt x="512112" y="8501527"/>
                    </a:moveTo>
                    <a:cubicBezTo>
                      <a:pt x="507414" y="8501527"/>
                      <a:pt x="503103" y="8501140"/>
                      <a:pt x="499192" y="8500353"/>
                    </a:cubicBezTo>
                    <a:lnTo>
                      <a:pt x="498017" y="8500353"/>
                    </a:lnTo>
                    <a:cubicBezTo>
                      <a:pt x="489407" y="8499566"/>
                      <a:pt x="480786" y="8498392"/>
                      <a:pt x="472177" y="8496830"/>
                    </a:cubicBezTo>
                    <a:cubicBezTo>
                      <a:pt x="418147" y="8487432"/>
                      <a:pt x="367640" y="8470989"/>
                      <a:pt x="320657" y="8448672"/>
                    </a:cubicBezTo>
                    <a:cubicBezTo>
                      <a:pt x="316746" y="8446323"/>
                      <a:pt x="313222" y="8444361"/>
                      <a:pt x="310086" y="8442799"/>
                    </a:cubicBezTo>
                    <a:cubicBezTo>
                      <a:pt x="301476" y="8438888"/>
                      <a:pt x="293255" y="8434577"/>
                      <a:pt x="285420" y="8429879"/>
                    </a:cubicBezTo>
                    <a:cubicBezTo>
                      <a:pt x="281509" y="8427530"/>
                      <a:pt x="277586" y="8425180"/>
                      <a:pt x="273674" y="8422831"/>
                    </a:cubicBezTo>
                    <a:cubicBezTo>
                      <a:pt x="255668" y="8411873"/>
                      <a:pt x="238050" y="8399728"/>
                      <a:pt x="220819" y="8386420"/>
                    </a:cubicBezTo>
                    <a:cubicBezTo>
                      <a:pt x="217683" y="8384071"/>
                      <a:pt x="214558" y="8381721"/>
                      <a:pt x="211422" y="8379373"/>
                    </a:cubicBezTo>
                    <a:cubicBezTo>
                      <a:pt x="202026" y="8371538"/>
                      <a:pt x="193017" y="8363716"/>
                      <a:pt x="184407" y="8355882"/>
                    </a:cubicBezTo>
                    <a:cubicBezTo>
                      <a:pt x="182058" y="8353532"/>
                      <a:pt x="179321" y="8350795"/>
                      <a:pt x="176185" y="8347659"/>
                    </a:cubicBezTo>
                    <a:cubicBezTo>
                      <a:pt x="173049" y="8345310"/>
                      <a:pt x="169925" y="8342574"/>
                      <a:pt x="166789" y="8339437"/>
                    </a:cubicBezTo>
                    <a:cubicBezTo>
                      <a:pt x="163653" y="8336301"/>
                      <a:pt x="160528" y="8333177"/>
                      <a:pt x="157392" y="8330041"/>
                    </a:cubicBezTo>
                    <a:cubicBezTo>
                      <a:pt x="155830" y="8327692"/>
                      <a:pt x="153869" y="8325342"/>
                      <a:pt x="151519" y="8322993"/>
                    </a:cubicBezTo>
                    <a:cubicBezTo>
                      <a:pt x="149170" y="8320644"/>
                      <a:pt x="146821" y="8317907"/>
                      <a:pt x="144472" y="8314772"/>
                    </a:cubicBezTo>
                    <a:cubicBezTo>
                      <a:pt x="129590" y="8299115"/>
                      <a:pt x="115895" y="8282271"/>
                      <a:pt x="103362" y="8264265"/>
                    </a:cubicBezTo>
                    <a:cubicBezTo>
                      <a:pt x="101013" y="8261129"/>
                      <a:pt x="99052" y="8258005"/>
                      <a:pt x="97489" y="8254868"/>
                    </a:cubicBezTo>
                    <a:cubicBezTo>
                      <a:pt x="90442" y="8244685"/>
                      <a:pt x="83782" y="8234513"/>
                      <a:pt x="77522" y="8224330"/>
                    </a:cubicBezTo>
                    <a:cubicBezTo>
                      <a:pt x="75172" y="8220418"/>
                      <a:pt x="73211" y="8216495"/>
                      <a:pt x="71649" y="8212584"/>
                    </a:cubicBezTo>
                    <a:cubicBezTo>
                      <a:pt x="55992" y="8184394"/>
                      <a:pt x="42672" y="8155030"/>
                      <a:pt x="31713" y="8124491"/>
                    </a:cubicBezTo>
                    <a:cubicBezTo>
                      <a:pt x="30151" y="8120580"/>
                      <a:pt x="28577" y="8116657"/>
                      <a:pt x="27015" y="8112746"/>
                    </a:cubicBezTo>
                    <a:cubicBezTo>
                      <a:pt x="20755" y="8090816"/>
                      <a:pt x="15269" y="8068899"/>
                      <a:pt x="10571" y="8046969"/>
                    </a:cubicBezTo>
                    <a:cubicBezTo>
                      <a:pt x="9784" y="8043059"/>
                      <a:pt x="9009" y="8038748"/>
                      <a:pt x="8222" y="8034049"/>
                    </a:cubicBezTo>
                    <a:cubicBezTo>
                      <a:pt x="2737" y="8002724"/>
                      <a:pt x="0" y="7970622"/>
                      <a:pt x="0" y="7937735"/>
                    </a:cubicBezTo>
                    <a:lnTo>
                      <a:pt x="0" y="566142"/>
                    </a:lnTo>
                    <a:cubicBezTo>
                      <a:pt x="0" y="263103"/>
                      <a:pt x="239612" y="14095"/>
                      <a:pt x="540302" y="0"/>
                    </a:cubicBezTo>
                    <a:cubicBezTo>
                      <a:pt x="270151" y="14095"/>
                      <a:pt x="54030" y="238437"/>
                      <a:pt x="54030" y="512112"/>
                    </a:cubicBezTo>
                    <a:lnTo>
                      <a:pt x="54030" y="7991765"/>
                    </a:lnTo>
                    <a:cubicBezTo>
                      <a:pt x="54030" y="8256043"/>
                      <a:pt x="254882" y="8474512"/>
                      <a:pt x="512112" y="8501527"/>
                    </a:cubicBezTo>
                    <a:close/>
                  </a:path>
                </a:pathLst>
              </a:custGeom>
              <a:gradFill>
                <a:gsLst>
                  <a:gs pos="0">
                    <a:srgbClr val="666666"/>
                  </a:gs>
                  <a:gs pos="50000">
                    <a:srgbClr val="333333"/>
                  </a:gs>
                  <a:gs pos="100000">
                    <a:srgbClr val="000000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A89D1CCE-85DB-C5E1-586D-89FB940FC006}"/>
                  </a:ext>
                </a:extLst>
              </p:cNvPr>
              <p:cNvSpPr/>
              <p:nvPr/>
            </p:nvSpPr>
            <p:spPr>
              <a:xfrm>
                <a:off x="10139605" y="1622079"/>
                <a:ext cx="526206" cy="8500352"/>
              </a:xfrm>
              <a:custGeom>
                <a:avLst/>
                <a:gdLst>
                  <a:gd name="connsiteX0" fmla="*/ 526207 w 526206"/>
                  <a:gd name="connsiteY0" fmla="*/ 564967 h 8500352"/>
                  <a:gd name="connsiteX1" fmla="*/ 526207 w 526206"/>
                  <a:gd name="connsiteY1" fmla="*/ 7936560 h 8500352"/>
                  <a:gd name="connsiteX2" fmla="*/ 499192 w 526206"/>
                  <a:gd name="connsiteY2" fmla="*/ 8111571 h 8500352"/>
                  <a:gd name="connsiteX3" fmla="*/ 494493 w 526206"/>
                  <a:gd name="connsiteY3" fmla="*/ 8123317 h 8500352"/>
                  <a:gd name="connsiteX4" fmla="*/ 489795 w 526206"/>
                  <a:gd name="connsiteY4" fmla="*/ 8136237 h 8500352"/>
                  <a:gd name="connsiteX5" fmla="*/ 486271 w 526206"/>
                  <a:gd name="connsiteY5" fmla="*/ 8145633 h 8500352"/>
                  <a:gd name="connsiteX6" fmla="*/ 474525 w 526206"/>
                  <a:gd name="connsiteY6" fmla="*/ 8172649 h 8500352"/>
                  <a:gd name="connsiteX7" fmla="*/ 468652 w 526206"/>
                  <a:gd name="connsiteY7" fmla="*/ 8184394 h 8500352"/>
                  <a:gd name="connsiteX8" fmla="*/ 460431 w 526206"/>
                  <a:gd name="connsiteY8" fmla="*/ 8200838 h 8500352"/>
                  <a:gd name="connsiteX9" fmla="*/ 454558 w 526206"/>
                  <a:gd name="connsiteY9" fmla="*/ 8211409 h 8500352"/>
                  <a:gd name="connsiteX10" fmla="*/ 448685 w 526206"/>
                  <a:gd name="connsiteY10" fmla="*/ 8223155 h 8500352"/>
                  <a:gd name="connsiteX11" fmla="*/ 428718 w 526206"/>
                  <a:gd name="connsiteY11" fmla="*/ 8253694 h 8500352"/>
                  <a:gd name="connsiteX12" fmla="*/ 422845 w 526206"/>
                  <a:gd name="connsiteY12" fmla="*/ 8263090 h 8500352"/>
                  <a:gd name="connsiteX13" fmla="*/ 414623 w 526206"/>
                  <a:gd name="connsiteY13" fmla="*/ 8273661 h 8500352"/>
                  <a:gd name="connsiteX14" fmla="*/ 406400 w 526206"/>
                  <a:gd name="connsiteY14" fmla="*/ 8284233 h 8500352"/>
                  <a:gd name="connsiteX15" fmla="*/ 399353 w 526206"/>
                  <a:gd name="connsiteY15" fmla="*/ 8294803 h 8500352"/>
                  <a:gd name="connsiteX16" fmla="*/ 389957 w 526206"/>
                  <a:gd name="connsiteY16" fmla="*/ 8304200 h 8500352"/>
                  <a:gd name="connsiteX17" fmla="*/ 373513 w 526206"/>
                  <a:gd name="connsiteY17" fmla="*/ 8324168 h 8500352"/>
                  <a:gd name="connsiteX18" fmla="*/ 345323 w 526206"/>
                  <a:gd name="connsiteY18" fmla="*/ 8352358 h 8500352"/>
                  <a:gd name="connsiteX19" fmla="*/ 335926 w 526206"/>
                  <a:gd name="connsiteY19" fmla="*/ 8360580 h 8500352"/>
                  <a:gd name="connsiteX20" fmla="*/ 314784 w 526206"/>
                  <a:gd name="connsiteY20" fmla="*/ 8378198 h 8500352"/>
                  <a:gd name="connsiteX21" fmla="*/ 305388 w 526206"/>
                  <a:gd name="connsiteY21" fmla="*/ 8385245 h 8500352"/>
                  <a:gd name="connsiteX22" fmla="*/ 273674 w 526206"/>
                  <a:gd name="connsiteY22" fmla="*/ 8407562 h 8500352"/>
                  <a:gd name="connsiteX23" fmla="*/ 263103 w 526206"/>
                  <a:gd name="connsiteY23" fmla="*/ 8414609 h 8500352"/>
                  <a:gd name="connsiteX24" fmla="*/ 240787 w 526206"/>
                  <a:gd name="connsiteY24" fmla="*/ 8428704 h 8500352"/>
                  <a:gd name="connsiteX25" fmla="*/ 229041 w 526206"/>
                  <a:gd name="connsiteY25" fmla="*/ 8434577 h 8500352"/>
                  <a:gd name="connsiteX26" fmla="*/ 192629 w 526206"/>
                  <a:gd name="connsiteY26" fmla="*/ 8453370 h 8500352"/>
                  <a:gd name="connsiteX27" fmla="*/ 182058 w 526206"/>
                  <a:gd name="connsiteY27" fmla="*/ 8458069 h 8500352"/>
                  <a:gd name="connsiteX28" fmla="*/ 170312 w 526206"/>
                  <a:gd name="connsiteY28" fmla="*/ 8462766 h 8500352"/>
                  <a:gd name="connsiteX29" fmla="*/ 157392 w 526206"/>
                  <a:gd name="connsiteY29" fmla="*/ 8467465 h 8500352"/>
                  <a:gd name="connsiteX30" fmla="*/ 129203 w 526206"/>
                  <a:gd name="connsiteY30" fmla="*/ 8476861 h 8500352"/>
                  <a:gd name="connsiteX31" fmla="*/ 119806 w 526206"/>
                  <a:gd name="connsiteY31" fmla="*/ 8480385 h 8500352"/>
                  <a:gd name="connsiteX32" fmla="*/ 82220 w 526206"/>
                  <a:gd name="connsiteY32" fmla="*/ 8489782 h 8500352"/>
                  <a:gd name="connsiteX33" fmla="*/ 68125 w 526206"/>
                  <a:gd name="connsiteY33" fmla="*/ 8493306 h 8500352"/>
                  <a:gd name="connsiteX34" fmla="*/ 54030 w 526206"/>
                  <a:gd name="connsiteY34" fmla="*/ 8495655 h 8500352"/>
                  <a:gd name="connsiteX35" fmla="*/ 28189 w 526206"/>
                  <a:gd name="connsiteY35" fmla="*/ 8499178 h 8500352"/>
                  <a:gd name="connsiteX36" fmla="*/ 27015 w 526206"/>
                  <a:gd name="connsiteY36" fmla="*/ 8499178 h 8500352"/>
                  <a:gd name="connsiteX37" fmla="*/ 14095 w 526206"/>
                  <a:gd name="connsiteY37" fmla="*/ 8500353 h 8500352"/>
                  <a:gd name="connsiteX38" fmla="*/ 472177 w 526206"/>
                  <a:gd name="connsiteY38" fmla="*/ 7990591 h 8500352"/>
                  <a:gd name="connsiteX39" fmla="*/ 472177 w 526206"/>
                  <a:gd name="connsiteY39" fmla="*/ 510937 h 8500352"/>
                  <a:gd name="connsiteX40" fmla="*/ 0 w 526206"/>
                  <a:gd name="connsiteY40" fmla="*/ 0 h 8500352"/>
                  <a:gd name="connsiteX41" fmla="*/ 526207 w 526206"/>
                  <a:gd name="connsiteY41" fmla="*/ 564967 h 850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526206" h="8500352">
                    <a:moveTo>
                      <a:pt x="526207" y="564967"/>
                    </a:moveTo>
                    <a:lnTo>
                      <a:pt x="526207" y="7936560"/>
                    </a:lnTo>
                    <a:cubicBezTo>
                      <a:pt x="526207" y="7997638"/>
                      <a:pt x="516810" y="8056366"/>
                      <a:pt x="499192" y="8111571"/>
                    </a:cubicBezTo>
                    <a:cubicBezTo>
                      <a:pt x="497630" y="8115482"/>
                      <a:pt x="496055" y="8119405"/>
                      <a:pt x="494493" y="8123317"/>
                    </a:cubicBezTo>
                    <a:cubicBezTo>
                      <a:pt x="492931" y="8128015"/>
                      <a:pt x="491357" y="8132325"/>
                      <a:pt x="489795" y="8136237"/>
                    </a:cubicBezTo>
                    <a:cubicBezTo>
                      <a:pt x="489008" y="8139373"/>
                      <a:pt x="487833" y="8142497"/>
                      <a:pt x="486271" y="8145633"/>
                    </a:cubicBezTo>
                    <a:cubicBezTo>
                      <a:pt x="482360" y="8154243"/>
                      <a:pt x="478437" y="8163252"/>
                      <a:pt x="474525" y="8172649"/>
                    </a:cubicBezTo>
                    <a:cubicBezTo>
                      <a:pt x="472963" y="8176559"/>
                      <a:pt x="471002" y="8180483"/>
                      <a:pt x="468652" y="8184394"/>
                    </a:cubicBezTo>
                    <a:cubicBezTo>
                      <a:pt x="466304" y="8189879"/>
                      <a:pt x="463567" y="8195353"/>
                      <a:pt x="460431" y="8200838"/>
                    </a:cubicBezTo>
                    <a:cubicBezTo>
                      <a:pt x="458869" y="8204749"/>
                      <a:pt x="456907" y="8208273"/>
                      <a:pt x="454558" y="8211409"/>
                    </a:cubicBezTo>
                    <a:cubicBezTo>
                      <a:pt x="452996" y="8215321"/>
                      <a:pt x="451034" y="8219244"/>
                      <a:pt x="448685" y="8223155"/>
                    </a:cubicBezTo>
                    <a:cubicBezTo>
                      <a:pt x="442425" y="8233339"/>
                      <a:pt x="435765" y="8243510"/>
                      <a:pt x="428718" y="8253694"/>
                    </a:cubicBezTo>
                    <a:cubicBezTo>
                      <a:pt x="427155" y="8256830"/>
                      <a:pt x="425194" y="8259954"/>
                      <a:pt x="422845" y="8263090"/>
                    </a:cubicBezTo>
                    <a:cubicBezTo>
                      <a:pt x="419708" y="8267001"/>
                      <a:pt x="416972" y="8270525"/>
                      <a:pt x="414623" y="8273661"/>
                    </a:cubicBezTo>
                    <a:cubicBezTo>
                      <a:pt x="412273" y="8277573"/>
                      <a:pt x="409537" y="8281096"/>
                      <a:pt x="406400" y="8284233"/>
                    </a:cubicBezTo>
                    <a:cubicBezTo>
                      <a:pt x="404051" y="8287369"/>
                      <a:pt x="401703" y="8290892"/>
                      <a:pt x="399353" y="8294803"/>
                    </a:cubicBezTo>
                    <a:cubicBezTo>
                      <a:pt x="396217" y="8297940"/>
                      <a:pt x="393093" y="8301064"/>
                      <a:pt x="389957" y="8304200"/>
                    </a:cubicBezTo>
                    <a:cubicBezTo>
                      <a:pt x="384471" y="8311248"/>
                      <a:pt x="378998" y="8317908"/>
                      <a:pt x="373513" y="8324168"/>
                    </a:cubicBezTo>
                    <a:cubicBezTo>
                      <a:pt x="364116" y="8333564"/>
                      <a:pt x="354720" y="8342961"/>
                      <a:pt x="345323" y="8352358"/>
                    </a:cubicBezTo>
                    <a:cubicBezTo>
                      <a:pt x="342187" y="8354707"/>
                      <a:pt x="339063" y="8357443"/>
                      <a:pt x="335926" y="8360580"/>
                    </a:cubicBezTo>
                    <a:cubicBezTo>
                      <a:pt x="328879" y="8366065"/>
                      <a:pt x="321831" y="8371938"/>
                      <a:pt x="314784" y="8378198"/>
                    </a:cubicBezTo>
                    <a:cubicBezTo>
                      <a:pt x="311648" y="8380547"/>
                      <a:pt x="308524" y="8382896"/>
                      <a:pt x="305388" y="8385245"/>
                    </a:cubicBezTo>
                    <a:cubicBezTo>
                      <a:pt x="295204" y="8393079"/>
                      <a:pt x="284633" y="8400514"/>
                      <a:pt x="273674" y="8407562"/>
                    </a:cubicBezTo>
                    <a:cubicBezTo>
                      <a:pt x="270538" y="8409911"/>
                      <a:pt x="267014" y="8412260"/>
                      <a:pt x="263103" y="8414609"/>
                    </a:cubicBezTo>
                    <a:cubicBezTo>
                      <a:pt x="256056" y="8419308"/>
                      <a:pt x="248621" y="8424006"/>
                      <a:pt x="240787" y="8428704"/>
                    </a:cubicBezTo>
                    <a:cubicBezTo>
                      <a:pt x="236875" y="8431054"/>
                      <a:pt x="232952" y="8433015"/>
                      <a:pt x="229041" y="8434577"/>
                    </a:cubicBezTo>
                    <a:cubicBezTo>
                      <a:pt x="217295" y="8441624"/>
                      <a:pt x="205162" y="8447885"/>
                      <a:pt x="192629" y="8453370"/>
                    </a:cubicBezTo>
                    <a:cubicBezTo>
                      <a:pt x="188718" y="8454932"/>
                      <a:pt x="185194" y="8456506"/>
                      <a:pt x="182058" y="8458069"/>
                    </a:cubicBezTo>
                    <a:cubicBezTo>
                      <a:pt x="178147" y="8459631"/>
                      <a:pt x="174224" y="8461204"/>
                      <a:pt x="170312" y="8462766"/>
                    </a:cubicBezTo>
                    <a:cubicBezTo>
                      <a:pt x="165614" y="8464329"/>
                      <a:pt x="161303" y="8465903"/>
                      <a:pt x="157392" y="8467465"/>
                    </a:cubicBezTo>
                    <a:cubicBezTo>
                      <a:pt x="147995" y="8471376"/>
                      <a:pt x="138599" y="8474512"/>
                      <a:pt x="129203" y="8476861"/>
                    </a:cubicBezTo>
                    <a:cubicBezTo>
                      <a:pt x="126066" y="8478423"/>
                      <a:pt x="122942" y="8479598"/>
                      <a:pt x="119806" y="8480385"/>
                    </a:cubicBezTo>
                    <a:cubicBezTo>
                      <a:pt x="107273" y="8484296"/>
                      <a:pt x="94753" y="8487433"/>
                      <a:pt x="82220" y="8489782"/>
                    </a:cubicBezTo>
                    <a:cubicBezTo>
                      <a:pt x="77521" y="8491344"/>
                      <a:pt x="72823" y="8492518"/>
                      <a:pt x="68125" y="8493306"/>
                    </a:cubicBezTo>
                    <a:cubicBezTo>
                      <a:pt x="63426" y="8494093"/>
                      <a:pt x="58728" y="8494868"/>
                      <a:pt x="54030" y="8495655"/>
                    </a:cubicBezTo>
                    <a:cubicBezTo>
                      <a:pt x="45421" y="8497217"/>
                      <a:pt x="36799" y="8498391"/>
                      <a:pt x="28189" y="8499178"/>
                    </a:cubicBezTo>
                    <a:lnTo>
                      <a:pt x="27015" y="8499178"/>
                    </a:lnTo>
                    <a:cubicBezTo>
                      <a:pt x="22316" y="8499966"/>
                      <a:pt x="18006" y="8500353"/>
                      <a:pt x="14095" y="8500353"/>
                    </a:cubicBezTo>
                    <a:cubicBezTo>
                      <a:pt x="271325" y="8473338"/>
                      <a:pt x="472177" y="8254869"/>
                      <a:pt x="472177" y="7990591"/>
                    </a:cubicBezTo>
                    <a:lnTo>
                      <a:pt x="472177" y="510937"/>
                    </a:lnTo>
                    <a:cubicBezTo>
                      <a:pt x="472177" y="241961"/>
                      <a:pt x="264278" y="21142"/>
                      <a:pt x="0" y="0"/>
                    </a:cubicBezTo>
                    <a:cubicBezTo>
                      <a:pt x="293642" y="21142"/>
                      <a:pt x="526207" y="266627"/>
                      <a:pt x="526207" y="564967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0000"/>
                  </a:gs>
                  <a:gs pos="50000">
                    <a:srgbClr val="333333"/>
                  </a:gs>
                  <a:gs pos="100000">
                    <a:srgbClr val="666666"/>
                  </a:gs>
                </a:gsLst>
                <a:lin ang="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96DB1C7-AEA2-DECE-2A50-CD0948CD932F}"/>
                  </a:ext>
                </a:extLst>
              </p:cNvPr>
              <p:cNvSpPr/>
              <p:nvPr/>
            </p:nvSpPr>
            <p:spPr>
              <a:xfrm>
                <a:off x="6413873" y="9558639"/>
                <a:ext cx="4251938" cy="621347"/>
              </a:xfrm>
              <a:custGeom>
                <a:avLst/>
                <a:gdLst>
                  <a:gd name="connsiteX0" fmla="*/ 4251939 w 4251938"/>
                  <a:gd name="connsiteY0" fmla="*/ 0 h 621347"/>
                  <a:gd name="connsiteX1" fmla="*/ 4251939 w 4251938"/>
                  <a:gd name="connsiteY1" fmla="*/ 54031 h 621347"/>
                  <a:gd name="connsiteX2" fmla="*/ 3685796 w 4251938"/>
                  <a:gd name="connsiteY2" fmla="*/ 621347 h 621347"/>
                  <a:gd name="connsiteX3" fmla="*/ 567317 w 4251938"/>
                  <a:gd name="connsiteY3" fmla="*/ 621347 h 621347"/>
                  <a:gd name="connsiteX4" fmla="*/ 0 w 4251938"/>
                  <a:gd name="connsiteY4" fmla="*/ 54031 h 621347"/>
                  <a:gd name="connsiteX5" fmla="*/ 0 w 4251938"/>
                  <a:gd name="connsiteY5" fmla="*/ 0 h 621347"/>
                  <a:gd name="connsiteX6" fmla="*/ 8222 w 4251938"/>
                  <a:gd name="connsiteY6" fmla="*/ 96315 h 621347"/>
                  <a:gd name="connsiteX7" fmla="*/ 10571 w 4251938"/>
                  <a:gd name="connsiteY7" fmla="*/ 109235 h 621347"/>
                  <a:gd name="connsiteX8" fmla="*/ 27015 w 4251938"/>
                  <a:gd name="connsiteY8" fmla="*/ 175011 h 621347"/>
                  <a:gd name="connsiteX9" fmla="*/ 31713 w 4251938"/>
                  <a:gd name="connsiteY9" fmla="*/ 186757 h 621347"/>
                  <a:gd name="connsiteX10" fmla="*/ 71649 w 4251938"/>
                  <a:gd name="connsiteY10" fmla="*/ 274849 h 621347"/>
                  <a:gd name="connsiteX11" fmla="*/ 77522 w 4251938"/>
                  <a:gd name="connsiteY11" fmla="*/ 286595 h 621347"/>
                  <a:gd name="connsiteX12" fmla="*/ 97489 w 4251938"/>
                  <a:gd name="connsiteY12" fmla="*/ 317134 h 621347"/>
                  <a:gd name="connsiteX13" fmla="*/ 103362 w 4251938"/>
                  <a:gd name="connsiteY13" fmla="*/ 326530 h 621347"/>
                  <a:gd name="connsiteX14" fmla="*/ 144472 w 4251938"/>
                  <a:gd name="connsiteY14" fmla="*/ 377037 h 621347"/>
                  <a:gd name="connsiteX15" fmla="*/ 151519 w 4251938"/>
                  <a:gd name="connsiteY15" fmla="*/ 385258 h 621347"/>
                  <a:gd name="connsiteX16" fmla="*/ 157392 w 4251938"/>
                  <a:gd name="connsiteY16" fmla="*/ 392306 h 621347"/>
                  <a:gd name="connsiteX17" fmla="*/ 166789 w 4251938"/>
                  <a:gd name="connsiteY17" fmla="*/ 401703 h 621347"/>
                  <a:gd name="connsiteX18" fmla="*/ 176185 w 4251938"/>
                  <a:gd name="connsiteY18" fmla="*/ 409925 h 621347"/>
                  <a:gd name="connsiteX19" fmla="*/ 184407 w 4251938"/>
                  <a:gd name="connsiteY19" fmla="*/ 418147 h 621347"/>
                  <a:gd name="connsiteX20" fmla="*/ 211422 w 4251938"/>
                  <a:gd name="connsiteY20" fmla="*/ 441638 h 621347"/>
                  <a:gd name="connsiteX21" fmla="*/ 220819 w 4251938"/>
                  <a:gd name="connsiteY21" fmla="*/ 448685 h 621347"/>
                  <a:gd name="connsiteX22" fmla="*/ 273674 w 4251938"/>
                  <a:gd name="connsiteY22" fmla="*/ 485097 h 621347"/>
                  <a:gd name="connsiteX23" fmla="*/ 285420 w 4251938"/>
                  <a:gd name="connsiteY23" fmla="*/ 492145 h 621347"/>
                  <a:gd name="connsiteX24" fmla="*/ 310086 w 4251938"/>
                  <a:gd name="connsiteY24" fmla="*/ 505065 h 621347"/>
                  <a:gd name="connsiteX25" fmla="*/ 320657 w 4251938"/>
                  <a:gd name="connsiteY25" fmla="*/ 510937 h 621347"/>
                  <a:gd name="connsiteX26" fmla="*/ 472177 w 4251938"/>
                  <a:gd name="connsiteY26" fmla="*/ 559095 h 621347"/>
                  <a:gd name="connsiteX27" fmla="*/ 498017 w 4251938"/>
                  <a:gd name="connsiteY27" fmla="*/ 562619 h 621347"/>
                  <a:gd name="connsiteX28" fmla="*/ 499192 w 4251938"/>
                  <a:gd name="connsiteY28" fmla="*/ 562619 h 621347"/>
                  <a:gd name="connsiteX29" fmla="*/ 526207 w 4251938"/>
                  <a:gd name="connsiteY29" fmla="*/ 564968 h 621347"/>
                  <a:gd name="connsiteX30" fmla="*/ 540302 w 4251938"/>
                  <a:gd name="connsiteY30" fmla="*/ 566142 h 621347"/>
                  <a:gd name="connsiteX31" fmla="*/ 567317 w 4251938"/>
                  <a:gd name="connsiteY31" fmla="*/ 567317 h 621347"/>
                  <a:gd name="connsiteX32" fmla="*/ 3685796 w 4251938"/>
                  <a:gd name="connsiteY32" fmla="*/ 567317 h 621347"/>
                  <a:gd name="connsiteX33" fmla="*/ 3711637 w 4251938"/>
                  <a:gd name="connsiteY33" fmla="*/ 566142 h 621347"/>
                  <a:gd name="connsiteX34" fmla="*/ 3725732 w 4251938"/>
                  <a:gd name="connsiteY34" fmla="*/ 564968 h 621347"/>
                  <a:gd name="connsiteX35" fmla="*/ 3748048 w 4251938"/>
                  <a:gd name="connsiteY35" fmla="*/ 563793 h 621347"/>
                  <a:gd name="connsiteX36" fmla="*/ 3752747 w 4251938"/>
                  <a:gd name="connsiteY36" fmla="*/ 562619 h 621347"/>
                  <a:gd name="connsiteX37" fmla="*/ 3753921 w 4251938"/>
                  <a:gd name="connsiteY37" fmla="*/ 562619 h 621347"/>
                  <a:gd name="connsiteX38" fmla="*/ 3779762 w 4251938"/>
                  <a:gd name="connsiteY38" fmla="*/ 559095 h 621347"/>
                  <a:gd name="connsiteX39" fmla="*/ 3793857 w 4251938"/>
                  <a:gd name="connsiteY39" fmla="*/ 556746 h 621347"/>
                  <a:gd name="connsiteX40" fmla="*/ 3807952 w 4251938"/>
                  <a:gd name="connsiteY40" fmla="*/ 553222 h 621347"/>
                  <a:gd name="connsiteX41" fmla="*/ 3845538 w 4251938"/>
                  <a:gd name="connsiteY41" fmla="*/ 543825 h 621347"/>
                  <a:gd name="connsiteX42" fmla="*/ 3854934 w 4251938"/>
                  <a:gd name="connsiteY42" fmla="*/ 540302 h 621347"/>
                  <a:gd name="connsiteX43" fmla="*/ 3883124 w 4251938"/>
                  <a:gd name="connsiteY43" fmla="*/ 530905 h 621347"/>
                  <a:gd name="connsiteX44" fmla="*/ 3896044 w 4251938"/>
                  <a:gd name="connsiteY44" fmla="*/ 526207 h 621347"/>
                  <a:gd name="connsiteX45" fmla="*/ 3907790 w 4251938"/>
                  <a:gd name="connsiteY45" fmla="*/ 521509 h 621347"/>
                  <a:gd name="connsiteX46" fmla="*/ 3918361 w 4251938"/>
                  <a:gd name="connsiteY46" fmla="*/ 516810 h 621347"/>
                  <a:gd name="connsiteX47" fmla="*/ 3954773 w 4251938"/>
                  <a:gd name="connsiteY47" fmla="*/ 498017 h 621347"/>
                  <a:gd name="connsiteX48" fmla="*/ 3966518 w 4251938"/>
                  <a:gd name="connsiteY48" fmla="*/ 492145 h 621347"/>
                  <a:gd name="connsiteX49" fmla="*/ 3988835 w 4251938"/>
                  <a:gd name="connsiteY49" fmla="*/ 478050 h 621347"/>
                  <a:gd name="connsiteX50" fmla="*/ 3999406 w 4251938"/>
                  <a:gd name="connsiteY50" fmla="*/ 471002 h 621347"/>
                  <a:gd name="connsiteX51" fmla="*/ 4031120 w 4251938"/>
                  <a:gd name="connsiteY51" fmla="*/ 448685 h 621347"/>
                  <a:gd name="connsiteX52" fmla="*/ 4040516 w 4251938"/>
                  <a:gd name="connsiteY52" fmla="*/ 441638 h 621347"/>
                  <a:gd name="connsiteX53" fmla="*/ 4061658 w 4251938"/>
                  <a:gd name="connsiteY53" fmla="*/ 424020 h 621347"/>
                  <a:gd name="connsiteX54" fmla="*/ 4071055 w 4251938"/>
                  <a:gd name="connsiteY54" fmla="*/ 415798 h 621347"/>
                  <a:gd name="connsiteX55" fmla="*/ 4099245 w 4251938"/>
                  <a:gd name="connsiteY55" fmla="*/ 387608 h 621347"/>
                  <a:gd name="connsiteX56" fmla="*/ 4115689 w 4251938"/>
                  <a:gd name="connsiteY56" fmla="*/ 367640 h 621347"/>
                  <a:gd name="connsiteX57" fmla="*/ 4125085 w 4251938"/>
                  <a:gd name="connsiteY57" fmla="*/ 358243 h 621347"/>
                  <a:gd name="connsiteX58" fmla="*/ 4132132 w 4251938"/>
                  <a:gd name="connsiteY58" fmla="*/ 347673 h 621347"/>
                  <a:gd name="connsiteX59" fmla="*/ 4140354 w 4251938"/>
                  <a:gd name="connsiteY59" fmla="*/ 337101 h 621347"/>
                  <a:gd name="connsiteX60" fmla="*/ 4148577 w 4251938"/>
                  <a:gd name="connsiteY60" fmla="*/ 326530 h 621347"/>
                  <a:gd name="connsiteX61" fmla="*/ 4154449 w 4251938"/>
                  <a:gd name="connsiteY61" fmla="*/ 317134 h 621347"/>
                  <a:gd name="connsiteX62" fmla="*/ 4174417 w 4251938"/>
                  <a:gd name="connsiteY62" fmla="*/ 286595 h 621347"/>
                  <a:gd name="connsiteX63" fmla="*/ 4180290 w 4251938"/>
                  <a:gd name="connsiteY63" fmla="*/ 274849 h 621347"/>
                  <a:gd name="connsiteX64" fmla="*/ 4186163 w 4251938"/>
                  <a:gd name="connsiteY64" fmla="*/ 264278 h 621347"/>
                  <a:gd name="connsiteX65" fmla="*/ 4194384 w 4251938"/>
                  <a:gd name="connsiteY65" fmla="*/ 247834 h 621347"/>
                  <a:gd name="connsiteX66" fmla="*/ 4200257 w 4251938"/>
                  <a:gd name="connsiteY66" fmla="*/ 236089 h 621347"/>
                  <a:gd name="connsiteX67" fmla="*/ 4212003 w 4251938"/>
                  <a:gd name="connsiteY67" fmla="*/ 209073 h 621347"/>
                  <a:gd name="connsiteX68" fmla="*/ 4215527 w 4251938"/>
                  <a:gd name="connsiteY68" fmla="*/ 199677 h 621347"/>
                  <a:gd name="connsiteX69" fmla="*/ 4220225 w 4251938"/>
                  <a:gd name="connsiteY69" fmla="*/ 186757 h 621347"/>
                  <a:gd name="connsiteX70" fmla="*/ 4224924 w 4251938"/>
                  <a:gd name="connsiteY70" fmla="*/ 175011 h 621347"/>
                  <a:gd name="connsiteX71" fmla="*/ 4251939 w 4251938"/>
                  <a:gd name="connsiteY71" fmla="*/ 0 h 621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4251938" h="621347">
                    <a:moveTo>
                      <a:pt x="4251939" y="0"/>
                    </a:moveTo>
                    <a:lnTo>
                      <a:pt x="4251939" y="54031"/>
                    </a:lnTo>
                    <a:cubicBezTo>
                      <a:pt x="4251939" y="366466"/>
                      <a:pt x="3998232" y="621347"/>
                      <a:pt x="3685796" y="621347"/>
                    </a:cubicBezTo>
                    <a:lnTo>
                      <a:pt x="567317" y="621347"/>
                    </a:lnTo>
                    <a:cubicBezTo>
                      <a:pt x="254882" y="621347"/>
                      <a:pt x="0" y="366466"/>
                      <a:pt x="0" y="54031"/>
                    </a:cubicBezTo>
                    <a:lnTo>
                      <a:pt x="0" y="0"/>
                    </a:lnTo>
                    <a:cubicBezTo>
                      <a:pt x="0" y="32888"/>
                      <a:pt x="2737" y="64989"/>
                      <a:pt x="8222" y="96315"/>
                    </a:cubicBezTo>
                    <a:cubicBezTo>
                      <a:pt x="9009" y="101013"/>
                      <a:pt x="9784" y="105324"/>
                      <a:pt x="10571" y="109235"/>
                    </a:cubicBezTo>
                    <a:cubicBezTo>
                      <a:pt x="15269" y="131164"/>
                      <a:pt x="20755" y="153082"/>
                      <a:pt x="27015" y="175011"/>
                    </a:cubicBezTo>
                    <a:cubicBezTo>
                      <a:pt x="28577" y="178922"/>
                      <a:pt x="30151" y="182845"/>
                      <a:pt x="31713" y="186757"/>
                    </a:cubicBezTo>
                    <a:cubicBezTo>
                      <a:pt x="42672" y="217295"/>
                      <a:pt x="55992" y="246659"/>
                      <a:pt x="71649" y="274849"/>
                    </a:cubicBezTo>
                    <a:cubicBezTo>
                      <a:pt x="73211" y="278761"/>
                      <a:pt x="75172" y="282684"/>
                      <a:pt x="77522" y="286595"/>
                    </a:cubicBezTo>
                    <a:cubicBezTo>
                      <a:pt x="83782" y="296779"/>
                      <a:pt x="90442" y="306950"/>
                      <a:pt x="97489" y="317134"/>
                    </a:cubicBezTo>
                    <a:cubicBezTo>
                      <a:pt x="99052" y="320270"/>
                      <a:pt x="101013" y="323394"/>
                      <a:pt x="103362" y="326530"/>
                    </a:cubicBezTo>
                    <a:cubicBezTo>
                      <a:pt x="115895" y="344536"/>
                      <a:pt x="129590" y="361380"/>
                      <a:pt x="144472" y="377037"/>
                    </a:cubicBezTo>
                    <a:cubicBezTo>
                      <a:pt x="146821" y="380173"/>
                      <a:pt x="149170" y="382910"/>
                      <a:pt x="151519" y="385258"/>
                    </a:cubicBezTo>
                    <a:cubicBezTo>
                      <a:pt x="153869" y="387608"/>
                      <a:pt x="155830" y="389957"/>
                      <a:pt x="157392" y="392306"/>
                    </a:cubicBezTo>
                    <a:cubicBezTo>
                      <a:pt x="160528" y="395442"/>
                      <a:pt x="163653" y="398566"/>
                      <a:pt x="166789" y="401703"/>
                    </a:cubicBezTo>
                    <a:cubicBezTo>
                      <a:pt x="169925" y="404839"/>
                      <a:pt x="173049" y="407575"/>
                      <a:pt x="176185" y="409925"/>
                    </a:cubicBezTo>
                    <a:cubicBezTo>
                      <a:pt x="179321" y="413060"/>
                      <a:pt x="182058" y="415798"/>
                      <a:pt x="184407" y="418147"/>
                    </a:cubicBezTo>
                    <a:cubicBezTo>
                      <a:pt x="193017" y="425981"/>
                      <a:pt x="202026" y="433803"/>
                      <a:pt x="211422" y="441638"/>
                    </a:cubicBezTo>
                    <a:cubicBezTo>
                      <a:pt x="214558" y="443987"/>
                      <a:pt x="217683" y="446336"/>
                      <a:pt x="220819" y="448685"/>
                    </a:cubicBezTo>
                    <a:cubicBezTo>
                      <a:pt x="238050" y="461993"/>
                      <a:pt x="255668" y="474138"/>
                      <a:pt x="273674" y="485097"/>
                    </a:cubicBezTo>
                    <a:cubicBezTo>
                      <a:pt x="277586" y="487446"/>
                      <a:pt x="281509" y="489795"/>
                      <a:pt x="285420" y="492145"/>
                    </a:cubicBezTo>
                    <a:cubicBezTo>
                      <a:pt x="293255" y="496842"/>
                      <a:pt x="301476" y="501153"/>
                      <a:pt x="310086" y="505065"/>
                    </a:cubicBezTo>
                    <a:cubicBezTo>
                      <a:pt x="313222" y="506627"/>
                      <a:pt x="316746" y="508588"/>
                      <a:pt x="320657" y="510937"/>
                    </a:cubicBezTo>
                    <a:cubicBezTo>
                      <a:pt x="367640" y="533254"/>
                      <a:pt x="418147" y="549698"/>
                      <a:pt x="472177" y="559095"/>
                    </a:cubicBezTo>
                    <a:cubicBezTo>
                      <a:pt x="480786" y="560657"/>
                      <a:pt x="489407" y="561832"/>
                      <a:pt x="498017" y="562619"/>
                    </a:cubicBezTo>
                    <a:lnTo>
                      <a:pt x="499192" y="562619"/>
                    </a:lnTo>
                    <a:cubicBezTo>
                      <a:pt x="507801" y="564181"/>
                      <a:pt x="516810" y="564968"/>
                      <a:pt x="526207" y="564968"/>
                    </a:cubicBezTo>
                    <a:cubicBezTo>
                      <a:pt x="530905" y="565754"/>
                      <a:pt x="535603" y="566142"/>
                      <a:pt x="540302" y="566142"/>
                    </a:cubicBezTo>
                    <a:cubicBezTo>
                      <a:pt x="548911" y="566929"/>
                      <a:pt x="557920" y="567317"/>
                      <a:pt x="567317" y="567317"/>
                    </a:cubicBezTo>
                    <a:lnTo>
                      <a:pt x="3685796" y="567317"/>
                    </a:lnTo>
                    <a:cubicBezTo>
                      <a:pt x="3694406" y="567317"/>
                      <a:pt x="3703028" y="566929"/>
                      <a:pt x="3711637" y="566142"/>
                    </a:cubicBezTo>
                    <a:cubicBezTo>
                      <a:pt x="3716335" y="566142"/>
                      <a:pt x="3721033" y="565754"/>
                      <a:pt x="3725732" y="564968"/>
                    </a:cubicBezTo>
                    <a:cubicBezTo>
                      <a:pt x="3732779" y="564968"/>
                      <a:pt x="3740214" y="564580"/>
                      <a:pt x="3748048" y="563793"/>
                    </a:cubicBezTo>
                    <a:cubicBezTo>
                      <a:pt x="3749610" y="563006"/>
                      <a:pt x="3751185" y="562619"/>
                      <a:pt x="3752747" y="562619"/>
                    </a:cubicBezTo>
                    <a:lnTo>
                      <a:pt x="3753921" y="562619"/>
                    </a:lnTo>
                    <a:cubicBezTo>
                      <a:pt x="3762531" y="561832"/>
                      <a:pt x="3771152" y="560657"/>
                      <a:pt x="3779762" y="559095"/>
                    </a:cubicBezTo>
                    <a:cubicBezTo>
                      <a:pt x="3784460" y="558308"/>
                      <a:pt x="3789158" y="557533"/>
                      <a:pt x="3793857" y="556746"/>
                    </a:cubicBezTo>
                    <a:cubicBezTo>
                      <a:pt x="3798555" y="555959"/>
                      <a:pt x="3803253" y="554784"/>
                      <a:pt x="3807952" y="553222"/>
                    </a:cubicBezTo>
                    <a:cubicBezTo>
                      <a:pt x="3820485" y="550873"/>
                      <a:pt x="3833005" y="547737"/>
                      <a:pt x="3845538" y="543825"/>
                    </a:cubicBezTo>
                    <a:cubicBezTo>
                      <a:pt x="3848674" y="543039"/>
                      <a:pt x="3851798" y="541864"/>
                      <a:pt x="3854934" y="540302"/>
                    </a:cubicBezTo>
                    <a:cubicBezTo>
                      <a:pt x="3864331" y="537952"/>
                      <a:pt x="3873727" y="534817"/>
                      <a:pt x="3883124" y="530905"/>
                    </a:cubicBezTo>
                    <a:cubicBezTo>
                      <a:pt x="3887035" y="529343"/>
                      <a:pt x="3891346" y="527769"/>
                      <a:pt x="3896044" y="526207"/>
                    </a:cubicBezTo>
                    <a:cubicBezTo>
                      <a:pt x="3899956" y="524644"/>
                      <a:pt x="3903879" y="523071"/>
                      <a:pt x="3907790" y="521509"/>
                    </a:cubicBezTo>
                    <a:cubicBezTo>
                      <a:pt x="3910926" y="519947"/>
                      <a:pt x="3914450" y="518372"/>
                      <a:pt x="3918361" y="516810"/>
                    </a:cubicBezTo>
                    <a:cubicBezTo>
                      <a:pt x="3930894" y="511325"/>
                      <a:pt x="3943027" y="505065"/>
                      <a:pt x="3954773" y="498017"/>
                    </a:cubicBezTo>
                    <a:cubicBezTo>
                      <a:pt x="3958684" y="496455"/>
                      <a:pt x="3962607" y="494494"/>
                      <a:pt x="3966518" y="492145"/>
                    </a:cubicBezTo>
                    <a:cubicBezTo>
                      <a:pt x="3974353" y="487446"/>
                      <a:pt x="3981788" y="482748"/>
                      <a:pt x="3988835" y="478050"/>
                    </a:cubicBezTo>
                    <a:cubicBezTo>
                      <a:pt x="3992746" y="475700"/>
                      <a:pt x="3996270" y="473351"/>
                      <a:pt x="3999406" y="471002"/>
                    </a:cubicBezTo>
                    <a:cubicBezTo>
                      <a:pt x="4010365" y="463955"/>
                      <a:pt x="4020936" y="456520"/>
                      <a:pt x="4031120" y="448685"/>
                    </a:cubicBezTo>
                    <a:cubicBezTo>
                      <a:pt x="4034255" y="446336"/>
                      <a:pt x="4037380" y="443987"/>
                      <a:pt x="4040516" y="441638"/>
                    </a:cubicBezTo>
                    <a:cubicBezTo>
                      <a:pt x="4047563" y="435378"/>
                      <a:pt x="4054611" y="429505"/>
                      <a:pt x="4061658" y="424020"/>
                    </a:cubicBezTo>
                    <a:cubicBezTo>
                      <a:pt x="4064795" y="420883"/>
                      <a:pt x="4067919" y="418147"/>
                      <a:pt x="4071055" y="415798"/>
                    </a:cubicBezTo>
                    <a:cubicBezTo>
                      <a:pt x="4080452" y="406401"/>
                      <a:pt x="4089848" y="397004"/>
                      <a:pt x="4099245" y="387608"/>
                    </a:cubicBezTo>
                    <a:cubicBezTo>
                      <a:pt x="4104730" y="381348"/>
                      <a:pt x="4110203" y="374688"/>
                      <a:pt x="4115689" y="367640"/>
                    </a:cubicBezTo>
                    <a:cubicBezTo>
                      <a:pt x="4118825" y="364504"/>
                      <a:pt x="4121949" y="361380"/>
                      <a:pt x="4125085" y="358243"/>
                    </a:cubicBezTo>
                    <a:cubicBezTo>
                      <a:pt x="4127434" y="354332"/>
                      <a:pt x="4129783" y="350808"/>
                      <a:pt x="4132132" y="347673"/>
                    </a:cubicBezTo>
                    <a:cubicBezTo>
                      <a:pt x="4135269" y="343761"/>
                      <a:pt x="4138005" y="340238"/>
                      <a:pt x="4140354" y="337101"/>
                    </a:cubicBezTo>
                    <a:cubicBezTo>
                      <a:pt x="4143491" y="333965"/>
                      <a:pt x="4146227" y="330441"/>
                      <a:pt x="4148577" y="326530"/>
                    </a:cubicBezTo>
                    <a:cubicBezTo>
                      <a:pt x="4150926" y="323394"/>
                      <a:pt x="4152887" y="320270"/>
                      <a:pt x="4154449" y="317134"/>
                    </a:cubicBezTo>
                    <a:cubicBezTo>
                      <a:pt x="4161497" y="306950"/>
                      <a:pt x="4168157" y="296779"/>
                      <a:pt x="4174417" y="286595"/>
                    </a:cubicBezTo>
                    <a:cubicBezTo>
                      <a:pt x="4176766" y="282684"/>
                      <a:pt x="4178728" y="278761"/>
                      <a:pt x="4180290" y="274849"/>
                    </a:cubicBezTo>
                    <a:cubicBezTo>
                      <a:pt x="4182639" y="271713"/>
                      <a:pt x="4184601" y="268189"/>
                      <a:pt x="4186163" y="264278"/>
                    </a:cubicBezTo>
                    <a:cubicBezTo>
                      <a:pt x="4189299" y="258793"/>
                      <a:pt x="4192036" y="253319"/>
                      <a:pt x="4194384" y="247834"/>
                    </a:cubicBezTo>
                    <a:cubicBezTo>
                      <a:pt x="4196734" y="243923"/>
                      <a:pt x="4198695" y="239999"/>
                      <a:pt x="4200257" y="236089"/>
                    </a:cubicBezTo>
                    <a:cubicBezTo>
                      <a:pt x="4204169" y="226692"/>
                      <a:pt x="4208092" y="217683"/>
                      <a:pt x="4212003" y="209073"/>
                    </a:cubicBezTo>
                    <a:cubicBezTo>
                      <a:pt x="4213565" y="205937"/>
                      <a:pt x="4214740" y="202813"/>
                      <a:pt x="4215527" y="199677"/>
                    </a:cubicBezTo>
                    <a:cubicBezTo>
                      <a:pt x="4217089" y="195765"/>
                      <a:pt x="4218663" y="191455"/>
                      <a:pt x="4220225" y="186757"/>
                    </a:cubicBezTo>
                    <a:cubicBezTo>
                      <a:pt x="4221787" y="182845"/>
                      <a:pt x="4223362" y="178922"/>
                      <a:pt x="4224924" y="175011"/>
                    </a:cubicBezTo>
                    <a:cubicBezTo>
                      <a:pt x="4242542" y="119806"/>
                      <a:pt x="4251939" y="61078"/>
                      <a:pt x="425193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59595"/>
                  </a:gs>
                  <a:gs pos="50000">
                    <a:srgbClr val="4A4A4A"/>
                  </a:gs>
                  <a:gs pos="100000">
                    <a:srgbClr val="000000"/>
                  </a:gs>
                </a:gsLst>
                <a:lin ang="16200000" scaled="1"/>
              </a:gradFill>
              <a:ln w="1174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5A6115E-76BF-4366-18D0-4C9C797F4235}"/>
                </a:ext>
              </a:extLst>
            </p:cNvPr>
            <p:cNvSpPr/>
            <p:nvPr/>
          </p:nvSpPr>
          <p:spPr>
            <a:xfrm>
              <a:off x="1730143" y="626319"/>
              <a:ext cx="1496695" cy="218303"/>
            </a:xfrm>
            <a:custGeom>
              <a:avLst/>
              <a:gdLst>
                <a:gd name="connsiteX0" fmla="*/ 4251939 w 4251938"/>
                <a:gd name="connsiteY0" fmla="*/ 566142 h 620172"/>
                <a:gd name="connsiteX1" fmla="*/ 4251939 w 4251938"/>
                <a:gd name="connsiteY1" fmla="*/ 620172 h 620172"/>
                <a:gd name="connsiteX2" fmla="*/ 3739827 w 4251938"/>
                <a:gd name="connsiteY2" fmla="*/ 56379 h 620172"/>
                <a:gd name="connsiteX3" fmla="*/ 3725732 w 4251938"/>
                <a:gd name="connsiteY3" fmla="*/ 55205 h 620172"/>
                <a:gd name="connsiteX4" fmla="*/ 3711637 w 4251938"/>
                <a:gd name="connsiteY4" fmla="*/ 54030 h 620172"/>
                <a:gd name="connsiteX5" fmla="*/ 3685796 w 4251938"/>
                <a:gd name="connsiteY5" fmla="*/ 54030 h 620172"/>
                <a:gd name="connsiteX6" fmla="*/ 567317 w 4251938"/>
                <a:gd name="connsiteY6" fmla="*/ 54030 h 620172"/>
                <a:gd name="connsiteX7" fmla="*/ 540302 w 4251938"/>
                <a:gd name="connsiteY7" fmla="*/ 54030 h 620172"/>
                <a:gd name="connsiteX8" fmla="*/ 0 w 4251938"/>
                <a:gd name="connsiteY8" fmla="*/ 620172 h 620172"/>
                <a:gd name="connsiteX9" fmla="*/ 0 w 4251938"/>
                <a:gd name="connsiteY9" fmla="*/ 566142 h 620172"/>
                <a:gd name="connsiteX10" fmla="*/ 0 w 4251938"/>
                <a:gd name="connsiteY10" fmla="*/ 549698 h 620172"/>
                <a:gd name="connsiteX11" fmla="*/ 1175 w 4251938"/>
                <a:gd name="connsiteY11" fmla="*/ 536778 h 620172"/>
                <a:gd name="connsiteX12" fmla="*/ 3524 w 4251938"/>
                <a:gd name="connsiteY12" fmla="*/ 509763 h 620172"/>
                <a:gd name="connsiteX13" fmla="*/ 4698 w 4251938"/>
                <a:gd name="connsiteY13" fmla="*/ 496843 h 620172"/>
                <a:gd name="connsiteX14" fmla="*/ 5873 w 4251938"/>
                <a:gd name="connsiteY14" fmla="*/ 488621 h 620172"/>
                <a:gd name="connsiteX15" fmla="*/ 7047 w 4251938"/>
                <a:gd name="connsiteY15" fmla="*/ 480399 h 620172"/>
                <a:gd name="connsiteX16" fmla="*/ 9396 w 4251938"/>
                <a:gd name="connsiteY16" fmla="*/ 466304 h 620172"/>
                <a:gd name="connsiteX17" fmla="*/ 14095 w 4251938"/>
                <a:gd name="connsiteY17" fmla="*/ 442813 h 620172"/>
                <a:gd name="connsiteX18" fmla="*/ 16444 w 4251938"/>
                <a:gd name="connsiteY18" fmla="*/ 429892 h 620172"/>
                <a:gd name="connsiteX19" fmla="*/ 25841 w 4251938"/>
                <a:gd name="connsiteY19" fmla="*/ 395830 h 620172"/>
                <a:gd name="connsiteX20" fmla="*/ 30539 w 4251938"/>
                <a:gd name="connsiteY20" fmla="*/ 385259 h 620172"/>
                <a:gd name="connsiteX21" fmla="*/ 34062 w 4251938"/>
                <a:gd name="connsiteY21" fmla="*/ 371164 h 620172"/>
                <a:gd name="connsiteX22" fmla="*/ 38761 w 4251938"/>
                <a:gd name="connsiteY22" fmla="*/ 360593 h 620172"/>
                <a:gd name="connsiteX23" fmla="*/ 42285 w 4251938"/>
                <a:gd name="connsiteY23" fmla="*/ 352371 h 620172"/>
                <a:gd name="connsiteX24" fmla="*/ 46983 w 4251938"/>
                <a:gd name="connsiteY24" fmla="*/ 341800 h 620172"/>
                <a:gd name="connsiteX25" fmla="*/ 50506 w 4251938"/>
                <a:gd name="connsiteY25" fmla="*/ 333578 h 620172"/>
                <a:gd name="connsiteX26" fmla="*/ 55205 w 4251938"/>
                <a:gd name="connsiteY26" fmla="*/ 321832 h 620172"/>
                <a:gd name="connsiteX27" fmla="*/ 65776 w 4251938"/>
                <a:gd name="connsiteY27" fmla="*/ 301864 h 620172"/>
                <a:gd name="connsiteX28" fmla="*/ 71649 w 4251938"/>
                <a:gd name="connsiteY28" fmla="*/ 291293 h 620172"/>
                <a:gd name="connsiteX29" fmla="*/ 77522 w 4251938"/>
                <a:gd name="connsiteY29" fmla="*/ 280722 h 620172"/>
                <a:gd name="connsiteX30" fmla="*/ 131552 w 4251938"/>
                <a:gd name="connsiteY30" fmla="*/ 204375 h 620172"/>
                <a:gd name="connsiteX31" fmla="*/ 139774 w 4251938"/>
                <a:gd name="connsiteY31" fmla="*/ 193804 h 620172"/>
                <a:gd name="connsiteX32" fmla="*/ 149170 w 4251938"/>
                <a:gd name="connsiteY32" fmla="*/ 183233 h 620172"/>
                <a:gd name="connsiteX33" fmla="*/ 166789 w 4251938"/>
                <a:gd name="connsiteY33" fmla="*/ 165614 h 620172"/>
                <a:gd name="connsiteX34" fmla="*/ 185582 w 4251938"/>
                <a:gd name="connsiteY34" fmla="*/ 146821 h 620172"/>
                <a:gd name="connsiteX35" fmla="*/ 205550 w 4251938"/>
                <a:gd name="connsiteY35" fmla="*/ 130377 h 620172"/>
                <a:gd name="connsiteX36" fmla="*/ 216121 w 4251938"/>
                <a:gd name="connsiteY36" fmla="*/ 122155 h 620172"/>
                <a:gd name="connsiteX37" fmla="*/ 237263 w 4251938"/>
                <a:gd name="connsiteY37" fmla="*/ 105711 h 620172"/>
                <a:gd name="connsiteX38" fmla="*/ 259580 w 4251938"/>
                <a:gd name="connsiteY38" fmla="*/ 90442 h 620172"/>
                <a:gd name="connsiteX39" fmla="*/ 281896 w 4251938"/>
                <a:gd name="connsiteY39" fmla="*/ 76347 h 620172"/>
                <a:gd name="connsiteX40" fmla="*/ 293642 w 4251938"/>
                <a:gd name="connsiteY40" fmla="*/ 70474 h 620172"/>
                <a:gd name="connsiteX41" fmla="*/ 305388 w 4251938"/>
                <a:gd name="connsiteY41" fmla="*/ 64601 h 620172"/>
                <a:gd name="connsiteX42" fmla="*/ 317134 w 4251938"/>
                <a:gd name="connsiteY42" fmla="*/ 57554 h 620172"/>
                <a:gd name="connsiteX43" fmla="*/ 328879 w 4251938"/>
                <a:gd name="connsiteY43" fmla="*/ 51681 h 620172"/>
                <a:gd name="connsiteX44" fmla="*/ 353545 w 4251938"/>
                <a:gd name="connsiteY44" fmla="*/ 41110 h 620172"/>
                <a:gd name="connsiteX45" fmla="*/ 365291 w 4251938"/>
                <a:gd name="connsiteY45" fmla="*/ 36412 h 620172"/>
                <a:gd name="connsiteX46" fmla="*/ 366466 w 4251938"/>
                <a:gd name="connsiteY46" fmla="*/ 36412 h 620172"/>
                <a:gd name="connsiteX47" fmla="*/ 379386 w 4251938"/>
                <a:gd name="connsiteY47" fmla="*/ 31713 h 620172"/>
                <a:gd name="connsiteX48" fmla="*/ 391131 w 4251938"/>
                <a:gd name="connsiteY48" fmla="*/ 28190 h 620172"/>
                <a:gd name="connsiteX49" fmla="*/ 405226 w 4251938"/>
                <a:gd name="connsiteY49" fmla="*/ 23491 h 620172"/>
                <a:gd name="connsiteX50" fmla="*/ 418147 w 4251938"/>
                <a:gd name="connsiteY50" fmla="*/ 19968 h 620172"/>
                <a:gd name="connsiteX51" fmla="*/ 431067 w 4251938"/>
                <a:gd name="connsiteY51" fmla="*/ 16444 h 620172"/>
                <a:gd name="connsiteX52" fmla="*/ 443987 w 4251938"/>
                <a:gd name="connsiteY52" fmla="*/ 12920 h 620172"/>
                <a:gd name="connsiteX53" fmla="*/ 471002 w 4251938"/>
                <a:gd name="connsiteY53" fmla="*/ 8222 h 620172"/>
                <a:gd name="connsiteX54" fmla="*/ 485097 w 4251938"/>
                <a:gd name="connsiteY54" fmla="*/ 5873 h 620172"/>
                <a:gd name="connsiteX55" fmla="*/ 514461 w 4251938"/>
                <a:gd name="connsiteY55" fmla="*/ 2349 h 620172"/>
                <a:gd name="connsiteX56" fmla="*/ 537952 w 4251938"/>
                <a:gd name="connsiteY56" fmla="*/ 1175 h 620172"/>
                <a:gd name="connsiteX57" fmla="*/ 552047 w 4251938"/>
                <a:gd name="connsiteY57" fmla="*/ 0 h 620172"/>
                <a:gd name="connsiteX58" fmla="*/ 567317 w 4251938"/>
                <a:gd name="connsiteY58" fmla="*/ 0 h 620172"/>
                <a:gd name="connsiteX59" fmla="*/ 3685796 w 4251938"/>
                <a:gd name="connsiteY59" fmla="*/ 0 h 620172"/>
                <a:gd name="connsiteX60" fmla="*/ 3699891 w 4251938"/>
                <a:gd name="connsiteY60" fmla="*/ 0 h 620172"/>
                <a:gd name="connsiteX61" fmla="*/ 3711637 w 4251938"/>
                <a:gd name="connsiteY61" fmla="*/ 0 h 620172"/>
                <a:gd name="connsiteX62" fmla="*/ 3739827 w 4251938"/>
                <a:gd name="connsiteY62" fmla="*/ 2349 h 620172"/>
                <a:gd name="connsiteX63" fmla="*/ 3753921 w 4251938"/>
                <a:gd name="connsiteY63" fmla="*/ 3524 h 620172"/>
                <a:gd name="connsiteX64" fmla="*/ 3766842 w 4251938"/>
                <a:gd name="connsiteY64" fmla="*/ 5873 h 620172"/>
                <a:gd name="connsiteX65" fmla="*/ 3780937 w 4251938"/>
                <a:gd name="connsiteY65" fmla="*/ 8222 h 620172"/>
                <a:gd name="connsiteX66" fmla="*/ 3793857 w 4251938"/>
                <a:gd name="connsiteY66" fmla="*/ 10571 h 620172"/>
                <a:gd name="connsiteX67" fmla="*/ 3793857 w 4251938"/>
                <a:gd name="connsiteY67" fmla="*/ 10571 h 620172"/>
                <a:gd name="connsiteX68" fmla="*/ 3807952 w 4251938"/>
                <a:gd name="connsiteY68" fmla="*/ 12920 h 620172"/>
                <a:gd name="connsiteX69" fmla="*/ 3819697 w 4251938"/>
                <a:gd name="connsiteY69" fmla="*/ 16444 h 620172"/>
                <a:gd name="connsiteX70" fmla="*/ 3822047 w 4251938"/>
                <a:gd name="connsiteY70" fmla="*/ 16444 h 620172"/>
                <a:gd name="connsiteX71" fmla="*/ 3833792 w 4251938"/>
                <a:gd name="connsiteY71" fmla="*/ 19968 h 620172"/>
                <a:gd name="connsiteX72" fmla="*/ 3849062 w 4251938"/>
                <a:gd name="connsiteY72" fmla="*/ 24666 h 620172"/>
                <a:gd name="connsiteX73" fmla="*/ 3859632 w 4251938"/>
                <a:gd name="connsiteY73" fmla="*/ 27015 h 620172"/>
                <a:gd name="connsiteX74" fmla="*/ 3883124 w 4251938"/>
                <a:gd name="connsiteY74" fmla="*/ 35237 h 620172"/>
                <a:gd name="connsiteX75" fmla="*/ 3899568 w 4251938"/>
                <a:gd name="connsiteY75" fmla="*/ 42285 h 620172"/>
                <a:gd name="connsiteX76" fmla="*/ 3910139 w 4251938"/>
                <a:gd name="connsiteY76" fmla="*/ 46983 h 620172"/>
                <a:gd name="connsiteX77" fmla="*/ 3923059 w 4251938"/>
                <a:gd name="connsiteY77" fmla="*/ 51681 h 620172"/>
                <a:gd name="connsiteX78" fmla="*/ 3934805 w 4251938"/>
                <a:gd name="connsiteY78" fmla="*/ 57554 h 620172"/>
                <a:gd name="connsiteX79" fmla="*/ 4015850 w 4251938"/>
                <a:gd name="connsiteY79" fmla="*/ 106886 h 620172"/>
                <a:gd name="connsiteX80" fmla="*/ 4025247 w 4251938"/>
                <a:gd name="connsiteY80" fmla="*/ 113933 h 620172"/>
                <a:gd name="connsiteX81" fmla="*/ 4058135 w 4251938"/>
                <a:gd name="connsiteY81" fmla="*/ 139774 h 620172"/>
                <a:gd name="connsiteX82" fmla="*/ 4071055 w 4251938"/>
                <a:gd name="connsiteY82" fmla="*/ 152694 h 620172"/>
                <a:gd name="connsiteX83" fmla="*/ 4122736 w 4251938"/>
                <a:gd name="connsiteY83" fmla="*/ 206724 h 620172"/>
                <a:gd name="connsiteX84" fmla="*/ 4130958 w 4251938"/>
                <a:gd name="connsiteY84" fmla="*/ 217295 h 620172"/>
                <a:gd name="connsiteX85" fmla="*/ 4147402 w 4251938"/>
                <a:gd name="connsiteY85" fmla="*/ 238437 h 620172"/>
                <a:gd name="connsiteX86" fmla="*/ 4154449 w 4251938"/>
                <a:gd name="connsiteY86" fmla="*/ 250183 h 620172"/>
                <a:gd name="connsiteX87" fmla="*/ 4167369 w 4251938"/>
                <a:gd name="connsiteY87" fmla="*/ 268976 h 620172"/>
                <a:gd name="connsiteX88" fmla="*/ 4173242 w 4251938"/>
                <a:gd name="connsiteY88" fmla="*/ 279547 h 620172"/>
                <a:gd name="connsiteX89" fmla="*/ 4184988 w 4251938"/>
                <a:gd name="connsiteY89" fmla="*/ 298341 h 620172"/>
                <a:gd name="connsiteX90" fmla="*/ 4189686 w 4251938"/>
                <a:gd name="connsiteY90" fmla="*/ 308912 h 620172"/>
                <a:gd name="connsiteX91" fmla="*/ 4204956 w 4251938"/>
                <a:gd name="connsiteY91" fmla="*/ 341800 h 620172"/>
                <a:gd name="connsiteX92" fmla="*/ 4209654 w 4251938"/>
                <a:gd name="connsiteY92" fmla="*/ 350021 h 620172"/>
                <a:gd name="connsiteX93" fmla="*/ 4221400 w 4251938"/>
                <a:gd name="connsiteY93" fmla="*/ 385259 h 620172"/>
                <a:gd name="connsiteX94" fmla="*/ 4226098 w 4251938"/>
                <a:gd name="connsiteY94" fmla="*/ 398179 h 620172"/>
                <a:gd name="connsiteX95" fmla="*/ 4244891 w 4251938"/>
                <a:gd name="connsiteY95" fmla="*/ 474526 h 620172"/>
                <a:gd name="connsiteX96" fmla="*/ 4246066 w 4251938"/>
                <a:gd name="connsiteY96" fmla="*/ 482748 h 620172"/>
                <a:gd name="connsiteX97" fmla="*/ 4247240 w 4251938"/>
                <a:gd name="connsiteY97" fmla="*/ 496843 h 620172"/>
                <a:gd name="connsiteX98" fmla="*/ 4248415 w 4251938"/>
                <a:gd name="connsiteY98" fmla="*/ 509763 h 620172"/>
                <a:gd name="connsiteX99" fmla="*/ 4250764 w 4251938"/>
                <a:gd name="connsiteY99" fmla="*/ 523858 h 620172"/>
                <a:gd name="connsiteX100" fmla="*/ 4251939 w 4251938"/>
                <a:gd name="connsiteY100" fmla="*/ 549698 h 620172"/>
                <a:gd name="connsiteX101" fmla="*/ 4251939 w 4251938"/>
                <a:gd name="connsiteY101" fmla="*/ 566142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4251938" h="620172">
                  <a:moveTo>
                    <a:pt x="4251939" y="566142"/>
                  </a:moveTo>
                  <a:lnTo>
                    <a:pt x="4251939" y="620172"/>
                  </a:lnTo>
                  <a:cubicBezTo>
                    <a:pt x="4251939" y="326530"/>
                    <a:pt x="4026421" y="83394"/>
                    <a:pt x="3739827" y="56379"/>
                  </a:cubicBezTo>
                  <a:cubicBezTo>
                    <a:pt x="3735128" y="56379"/>
                    <a:pt x="3730430" y="55992"/>
                    <a:pt x="3725732" y="55205"/>
                  </a:cubicBezTo>
                  <a:cubicBezTo>
                    <a:pt x="3721033" y="55205"/>
                    <a:pt x="3716335" y="54817"/>
                    <a:pt x="3711637" y="54030"/>
                  </a:cubicBezTo>
                  <a:cubicBezTo>
                    <a:pt x="3703028" y="54030"/>
                    <a:pt x="3694406" y="54030"/>
                    <a:pt x="3685796" y="54030"/>
                  </a:cubicBezTo>
                  <a:lnTo>
                    <a:pt x="567317" y="54030"/>
                  </a:lnTo>
                  <a:cubicBezTo>
                    <a:pt x="557920" y="54030"/>
                    <a:pt x="548911" y="54030"/>
                    <a:pt x="540302" y="54030"/>
                  </a:cubicBezTo>
                  <a:cubicBezTo>
                    <a:pt x="239612" y="68125"/>
                    <a:pt x="0" y="317134"/>
                    <a:pt x="0" y="620172"/>
                  </a:cubicBezTo>
                  <a:lnTo>
                    <a:pt x="0" y="566142"/>
                  </a:lnTo>
                  <a:cubicBezTo>
                    <a:pt x="0" y="560657"/>
                    <a:pt x="0" y="555184"/>
                    <a:pt x="0" y="549698"/>
                  </a:cubicBezTo>
                  <a:cubicBezTo>
                    <a:pt x="0" y="545787"/>
                    <a:pt x="387" y="541476"/>
                    <a:pt x="1175" y="536778"/>
                  </a:cubicBezTo>
                  <a:cubicBezTo>
                    <a:pt x="1175" y="528168"/>
                    <a:pt x="1961" y="519159"/>
                    <a:pt x="3524" y="509763"/>
                  </a:cubicBezTo>
                  <a:cubicBezTo>
                    <a:pt x="3524" y="505065"/>
                    <a:pt x="3911" y="500754"/>
                    <a:pt x="4698" y="496843"/>
                  </a:cubicBezTo>
                  <a:cubicBezTo>
                    <a:pt x="4698" y="494493"/>
                    <a:pt x="5086" y="491757"/>
                    <a:pt x="5873" y="488621"/>
                  </a:cubicBezTo>
                  <a:cubicBezTo>
                    <a:pt x="5873" y="486272"/>
                    <a:pt x="6260" y="483535"/>
                    <a:pt x="7047" y="480399"/>
                  </a:cubicBezTo>
                  <a:cubicBezTo>
                    <a:pt x="7834" y="475700"/>
                    <a:pt x="8610" y="471002"/>
                    <a:pt x="9396" y="466304"/>
                  </a:cubicBezTo>
                  <a:cubicBezTo>
                    <a:pt x="10184" y="458469"/>
                    <a:pt x="11746" y="450647"/>
                    <a:pt x="14095" y="442813"/>
                  </a:cubicBezTo>
                  <a:cubicBezTo>
                    <a:pt x="14882" y="438114"/>
                    <a:pt x="15657" y="433803"/>
                    <a:pt x="16444" y="429892"/>
                  </a:cubicBezTo>
                  <a:cubicBezTo>
                    <a:pt x="19580" y="418147"/>
                    <a:pt x="22705" y="406788"/>
                    <a:pt x="25841" y="395830"/>
                  </a:cubicBezTo>
                  <a:cubicBezTo>
                    <a:pt x="27403" y="391918"/>
                    <a:pt x="28977" y="388395"/>
                    <a:pt x="30539" y="385259"/>
                  </a:cubicBezTo>
                  <a:cubicBezTo>
                    <a:pt x="31326" y="380560"/>
                    <a:pt x="32500" y="375862"/>
                    <a:pt x="34062" y="371164"/>
                  </a:cubicBezTo>
                  <a:cubicBezTo>
                    <a:pt x="35625" y="368028"/>
                    <a:pt x="37198" y="364504"/>
                    <a:pt x="38761" y="360593"/>
                  </a:cubicBezTo>
                  <a:cubicBezTo>
                    <a:pt x="39548" y="357456"/>
                    <a:pt x="40722" y="354720"/>
                    <a:pt x="42285" y="352371"/>
                  </a:cubicBezTo>
                  <a:cubicBezTo>
                    <a:pt x="43847" y="348459"/>
                    <a:pt x="45421" y="344936"/>
                    <a:pt x="46983" y="341800"/>
                  </a:cubicBezTo>
                  <a:cubicBezTo>
                    <a:pt x="47770" y="338663"/>
                    <a:pt x="48944" y="335927"/>
                    <a:pt x="50506" y="333578"/>
                  </a:cubicBezTo>
                  <a:cubicBezTo>
                    <a:pt x="52069" y="329666"/>
                    <a:pt x="53642" y="325743"/>
                    <a:pt x="55205" y="321832"/>
                  </a:cubicBezTo>
                  <a:cubicBezTo>
                    <a:pt x="58341" y="315571"/>
                    <a:pt x="61865" y="308912"/>
                    <a:pt x="65776" y="301864"/>
                  </a:cubicBezTo>
                  <a:cubicBezTo>
                    <a:pt x="67338" y="298728"/>
                    <a:pt x="69299" y="295204"/>
                    <a:pt x="71649" y="291293"/>
                  </a:cubicBezTo>
                  <a:cubicBezTo>
                    <a:pt x="73211" y="287382"/>
                    <a:pt x="75172" y="283858"/>
                    <a:pt x="77522" y="280722"/>
                  </a:cubicBezTo>
                  <a:cubicBezTo>
                    <a:pt x="93179" y="253319"/>
                    <a:pt x="111197" y="227866"/>
                    <a:pt x="131552" y="204375"/>
                  </a:cubicBezTo>
                  <a:cubicBezTo>
                    <a:pt x="133901" y="201239"/>
                    <a:pt x="136638" y="197715"/>
                    <a:pt x="139774" y="193804"/>
                  </a:cubicBezTo>
                  <a:cubicBezTo>
                    <a:pt x="142910" y="190668"/>
                    <a:pt x="146034" y="187144"/>
                    <a:pt x="149170" y="183233"/>
                  </a:cubicBezTo>
                  <a:cubicBezTo>
                    <a:pt x="155431" y="176972"/>
                    <a:pt x="161304" y="171099"/>
                    <a:pt x="166789" y="165614"/>
                  </a:cubicBezTo>
                  <a:cubicBezTo>
                    <a:pt x="173049" y="159354"/>
                    <a:pt x="179321" y="153082"/>
                    <a:pt x="185582" y="146821"/>
                  </a:cubicBezTo>
                  <a:cubicBezTo>
                    <a:pt x="192629" y="141336"/>
                    <a:pt x="199289" y="135862"/>
                    <a:pt x="205550" y="130377"/>
                  </a:cubicBezTo>
                  <a:cubicBezTo>
                    <a:pt x="209461" y="127241"/>
                    <a:pt x="212984" y="124504"/>
                    <a:pt x="216121" y="122155"/>
                  </a:cubicBezTo>
                  <a:cubicBezTo>
                    <a:pt x="223168" y="116670"/>
                    <a:pt x="230216" y="111197"/>
                    <a:pt x="237263" y="105711"/>
                  </a:cubicBezTo>
                  <a:cubicBezTo>
                    <a:pt x="244310" y="100226"/>
                    <a:pt x="251745" y="95140"/>
                    <a:pt x="259580" y="90442"/>
                  </a:cubicBezTo>
                  <a:cubicBezTo>
                    <a:pt x="266627" y="85744"/>
                    <a:pt x="274062" y="81045"/>
                    <a:pt x="281896" y="76347"/>
                  </a:cubicBezTo>
                  <a:cubicBezTo>
                    <a:pt x="285808" y="74785"/>
                    <a:pt x="289731" y="72823"/>
                    <a:pt x="293642" y="70474"/>
                  </a:cubicBezTo>
                  <a:cubicBezTo>
                    <a:pt x="297554" y="68125"/>
                    <a:pt x="301476" y="66164"/>
                    <a:pt x="305388" y="64601"/>
                  </a:cubicBezTo>
                  <a:cubicBezTo>
                    <a:pt x="309299" y="62252"/>
                    <a:pt x="313222" y="59903"/>
                    <a:pt x="317134" y="57554"/>
                  </a:cubicBezTo>
                  <a:cubicBezTo>
                    <a:pt x="321045" y="55992"/>
                    <a:pt x="324968" y="54030"/>
                    <a:pt x="328879" y="51681"/>
                  </a:cubicBezTo>
                  <a:cubicBezTo>
                    <a:pt x="337489" y="48545"/>
                    <a:pt x="345711" y="45021"/>
                    <a:pt x="353545" y="41110"/>
                  </a:cubicBezTo>
                  <a:cubicBezTo>
                    <a:pt x="357457" y="39548"/>
                    <a:pt x="361380" y="37974"/>
                    <a:pt x="365291" y="36412"/>
                  </a:cubicBezTo>
                  <a:cubicBezTo>
                    <a:pt x="366078" y="36412"/>
                    <a:pt x="366466" y="36412"/>
                    <a:pt x="366466" y="36412"/>
                  </a:cubicBezTo>
                  <a:cubicBezTo>
                    <a:pt x="370377" y="34850"/>
                    <a:pt x="374687" y="33276"/>
                    <a:pt x="379386" y="31713"/>
                  </a:cubicBezTo>
                  <a:cubicBezTo>
                    <a:pt x="383297" y="30151"/>
                    <a:pt x="387220" y="28977"/>
                    <a:pt x="391131" y="28190"/>
                  </a:cubicBezTo>
                  <a:cubicBezTo>
                    <a:pt x="395830" y="26628"/>
                    <a:pt x="400528" y="25054"/>
                    <a:pt x="405226" y="23491"/>
                  </a:cubicBezTo>
                  <a:cubicBezTo>
                    <a:pt x="409138" y="21929"/>
                    <a:pt x="413448" y="20755"/>
                    <a:pt x="418147" y="19968"/>
                  </a:cubicBezTo>
                  <a:cubicBezTo>
                    <a:pt x="422058" y="18406"/>
                    <a:pt x="426368" y="17231"/>
                    <a:pt x="431067" y="16444"/>
                  </a:cubicBezTo>
                  <a:cubicBezTo>
                    <a:pt x="434978" y="15657"/>
                    <a:pt x="439289" y="14482"/>
                    <a:pt x="443987" y="12920"/>
                  </a:cubicBezTo>
                  <a:cubicBezTo>
                    <a:pt x="453384" y="11358"/>
                    <a:pt x="462392" y="9784"/>
                    <a:pt x="471002" y="8222"/>
                  </a:cubicBezTo>
                  <a:cubicBezTo>
                    <a:pt x="475700" y="7435"/>
                    <a:pt x="480399" y="6660"/>
                    <a:pt x="485097" y="5873"/>
                  </a:cubicBezTo>
                  <a:cubicBezTo>
                    <a:pt x="494493" y="4311"/>
                    <a:pt x="504278" y="3136"/>
                    <a:pt x="514461" y="2349"/>
                  </a:cubicBezTo>
                  <a:cubicBezTo>
                    <a:pt x="522296" y="1562"/>
                    <a:pt x="530118" y="1175"/>
                    <a:pt x="537952" y="1175"/>
                  </a:cubicBezTo>
                  <a:cubicBezTo>
                    <a:pt x="542651" y="388"/>
                    <a:pt x="547349" y="0"/>
                    <a:pt x="552047" y="0"/>
                  </a:cubicBezTo>
                  <a:cubicBezTo>
                    <a:pt x="556745" y="0"/>
                    <a:pt x="561832" y="0"/>
                    <a:pt x="567317" y="0"/>
                  </a:cubicBezTo>
                  <a:lnTo>
                    <a:pt x="3685796" y="0"/>
                  </a:lnTo>
                  <a:cubicBezTo>
                    <a:pt x="3690495" y="0"/>
                    <a:pt x="3695193" y="0"/>
                    <a:pt x="3699891" y="0"/>
                  </a:cubicBezTo>
                  <a:cubicBezTo>
                    <a:pt x="3703803" y="0"/>
                    <a:pt x="3707725" y="0"/>
                    <a:pt x="3711637" y="0"/>
                  </a:cubicBezTo>
                  <a:cubicBezTo>
                    <a:pt x="3721033" y="787"/>
                    <a:pt x="3730430" y="1562"/>
                    <a:pt x="3739827" y="2349"/>
                  </a:cubicBezTo>
                  <a:cubicBezTo>
                    <a:pt x="3744525" y="3136"/>
                    <a:pt x="3749223" y="3524"/>
                    <a:pt x="3753921" y="3524"/>
                  </a:cubicBezTo>
                  <a:cubicBezTo>
                    <a:pt x="3757832" y="4311"/>
                    <a:pt x="3762143" y="5086"/>
                    <a:pt x="3766842" y="5873"/>
                  </a:cubicBezTo>
                  <a:cubicBezTo>
                    <a:pt x="3771540" y="6660"/>
                    <a:pt x="3776238" y="7435"/>
                    <a:pt x="3780937" y="8222"/>
                  </a:cubicBezTo>
                  <a:cubicBezTo>
                    <a:pt x="3785635" y="9009"/>
                    <a:pt x="3789945" y="9784"/>
                    <a:pt x="3793857" y="10571"/>
                  </a:cubicBezTo>
                  <a:cubicBezTo>
                    <a:pt x="3793857" y="10571"/>
                    <a:pt x="3793857" y="10571"/>
                    <a:pt x="3793857" y="10571"/>
                  </a:cubicBezTo>
                  <a:cubicBezTo>
                    <a:pt x="3798555" y="11358"/>
                    <a:pt x="3803253" y="12133"/>
                    <a:pt x="3807952" y="12920"/>
                  </a:cubicBezTo>
                  <a:cubicBezTo>
                    <a:pt x="3811863" y="13707"/>
                    <a:pt x="3815786" y="14882"/>
                    <a:pt x="3819697" y="16444"/>
                  </a:cubicBezTo>
                  <a:cubicBezTo>
                    <a:pt x="3820485" y="16444"/>
                    <a:pt x="3821259" y="16444"/>
                    <a:pt x="3822047" y="16444"/>
                  </a:cubicBezTo>
                  <a:cubicBezTo>
                    <a:pt x="3825957" y="17231"/>
                    <a:pt x="3829881" y="18406"/>
                    <a:pt x="3833792" y="19968"/>
                  </a:cubicBezTo>
                  <a:cubicBezTo>
                    <a:pt x="3839277" y="21530"/>
                    <a:pt x="3844363" y="23104"/>
                    <a:pt x="3849062" y="24666"/>
                  </a:cubicBezTo>
                  <a:cubicBezTo>
                    <a:pt x="3852973" y="25453"/>
                    <a:pt x="3856497" y="26228"/>
                    <a:pt x="3859632" y="27015"/>
                  </a:cubicBezTo>
                  <a:cubicBezTo>
                    <a:pt x="3868242" y="30151"/>
                    <a:pt x="3876077" y="32888"/>
                    <a:pt x="3883124" y="35237"/>
                  </a:cubicBezTo>
                  <a:cubicBezTo>
                    <a:pt x="3888609" y="37586"/>
                    <a:pt x="3894083" y="39935"/>
                    <a:pt x="3899568" y="42285"/>
                  </a:cubicBezTo>
                  <a:cubicBezTo>
                    <a:pt x="3903479" y="43847"/>
                    <a:pt x="3907003" y="45421"/>
                    <a:pt x="3910139" y="46983"/>
                  </a:cubicBezTo>
                  <a:cubicBezTo>
                    <a:pt x="3914050" y="48545"/>
                    <a:pt x="3918361" y="50119"/>
                    <a:pt x="3923059" y="51681"/>
                  </a:cubicBezTo>
                  <a:cubicBezTo>
                    <a:pt x="3926971" y="54030"/>
                    <a:pt x="3930894" y="55992"/>
                    <a:pt x="3934805" y="57554"/>
                  </a:cubicBezTo>
                  <a:cubicBezTo>
                    <a:pt x="3962995" y="71649"/>
                    <a:pt x="3990010" y="88093"/>
                    <a:pt x="4015850" y="106886"/>
                  </a:cubicBezTo>
                  <a:cubicBezTo>
                    <a:pt x="4018986" y="109235"/>
                    <a:pt x="4022110" y="111584"/>
                    <a:pt x="4025247" y="113933"/>
                  </a:cubicBezTo>
                  <a:cubicBezTo>
                    <a:pt x="4036205" y="121768"/>
                    <a:pt x="4047176" y="130377"/>
                    <a:pt x="4058135" y="139774"/>
                  </a:cubicBezTo>
                  <a:cubicBezTo>
                    <a:pt x="4062833" y="143685"/>
                    <a:pt x="4067144" y="147996"/>
                    <a:pt x="4071055" y="152694"/>
                  </a:cubicBezTo>
                  <a:cubicBezTo>
                    <a:pt x="4089848" y="169138"/>
                    <a:pt x="4107079" y="187144"/>
                    <a:pt x="4122736" y="206724"/>
                  </a:cubicBezTo>
                  <a:cubicBezTo>
                    <a:pt x="4125085" y="209860"/>
                    <a:pt x="4127822" y="213384"/>
                    <a:pt x="4130958" y="217295"/>
                  </a:cubicBezTo>
                  <a:cubicBezTo>
                    <a:pt x="4136443" y="224343"/>
                    <a:pt x="4141917" y="231390"/>
                    <a:pt x="4147402" y="238437"/>
                  </a:cubicBezTo>
                  <a:cubicBezTo>
                    <a:pt x="4149751" y="242349"/>
                    <a:pt x="4152100" y="246272"/>
                    <a:pt x="4154449" y="250183"/>
                  </a:cubicBezTo>
                  <a:cubicBezTo>
                    <a:pt x="4159147" y="256444"/>
                    <a:pt x="4163458" y="262716"/>
                    <a:pt x="4167369" y="268976"/>
                  </a:cubicBezTo>
                  <a:cubicBezTo>
                    <a:pt x="4169719" y="272888"/>
                    <a:pt x="4171680" y="276411"/>
                    <a:pt x="4173242" y="279547"/>
                  </a:cubicBezTo>
                  <a:cubicBezTo>
                    <a:pt x="4177154" y="285808"/>
                    <a:pt x="4181076" y="292080"/>
                    <a:pt x="4184988" y="298341"/>
                  </a:cubicBezTo>
                  <a:cubicBezTo>
                    <a:pt x="4186550" y="301477"/>
                    <a:pt x="4188124" y="305000"/>
                    <a:pt x="4189686" y="308912"/>
                  </a:cubicBezTo>
                  <a:cubicBezTo>
                    <a:pt x="4195172" y="319095"/>
                    <a:pt x="4200257" y="330054"/>
                    <a:pt x="4204956" y="341800"/>
                  </a:cubicBezTo>
                  <a:cubicBezTo>
                    <a:pt x="4206518" y="344936"/>
                    <a:pt x="4208092" y="347672"/>
                    <a:pt x="4209654" y="350021"/>
                  </a:cubicBezTo>
                  <a:cubicBezTo>
                    <a:pt x="4213565" y="361767"/>
                    <a:pt x="4217489" y="373513"/>
                    <a:pt x="4221400" y="385259"/>
                  </a:cubicBezTo>
                  <a:cubicBezTo>
                    <a:pt x="4222962" y="389170"/>
                    <a:pt x="4224536" y="393480"/>
                    <a:pt x="4226098" y="398179"/>
                  </a:cubicBezTo>
                  <a:cubicBezTo>
                    <a:pt x="4233932" y="422457"/>
                    <a:pt x="4240193" y="447898"/>
                    <a:pt x="4244891" y="474526"/>
                  </a:cubicBezTo>
                  <a:cubicBezTo>
                    <a:pt x="4244891" y="476875"/>
                    <a:pt x="4245279" y="479612"/>
                    <a:pt x="4246066" y="482748"/>
                  </a:cubicBezTo>
                  <a:cubicBezTo>
                    <a:pt x="4246066" y="487446"/>
                    <a:pt x="4246454" y="492144"/>
                    <a:pt x="4247240" y="496843"/>
                  </a:cubicBezTo>
                  <a:cubicBezTo>
                    <a:pt x="4248027" y="500754"/>
                    <a:pt x="4248415" y="505065"/>
                    <a:pt x="4248415" y="509763"/>
                  </a:cubicBezTo>
                  <a:cubicBezTo>
                    <a:pt x="4249202" y="514461"/>
                    <a:pt x="4249977" y="519159"/>
                    <a:pt x="4250764" y="523858"/>
                  </a:cubicBezTo>
                  <a:cubicBezTo>
                    <a:pt x="4250764" y="532467"/>
                    <a:pt x="4251151" y="541089"/>
                    <a:pt x="4251939" y="549698"/>
                  </a:cubicBezTo>
                  <a:cubicBezTo>
                    <a:pt x="4251939" y="555184"/>
                    <a:pt x="4251939" y="560657"/>
                    <a:pt x="4251939" y="566142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50000">
                  <a:srgbClr val="404040"/>
                </a:gs>
                <a:gs pos="100000">
                  <a:srgbClr val="808080"/>
                </a:gs>
              </a:gsLst>
              <a:lin ang="16200000" scaled="1"/>
            </a:gradFill>
            <a:ln w="1174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2E40859-ECB6-A607-B0F9-742A27699D4B}"/>
              </a:ext>
            </a:extLst>
          </p:cNvPr>
          <p:cNvGrpSpPr/>
          <p:nvPr/>
        </p:nvGrpSpPr>
        <p:grpSpPr>
          <a:xfrm>
            <a:off x="7341681" y="2134258"/>
            <a:ext cx="1763831" cy="3818778"/>
            <a:chOff x="1819449" y="715625"/>
            <a:chExt cx="1317670" cy="2852818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184B9CD-B53A-B18C-8174-4C46A342EE7A}"/>
                </a:ext>
              </a:extLst>
            </p:cNvPr>
            <p:cNvSpPr/>
            <p:nvPr/>
          </p:nvSpPr>
          <p:spPr>
            <a:xfrm>
              <a:off x="2246597" y="3519012"/>
              <a:ext cx="454692" cy="10269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chemeClr val="tx1"/>
            </a:solidFill>
            <a:ln w="117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4600003-C45E-E44C-877E-BF2126EBB7CD}"/>
                </a:ext>
              </a:extLst>
            </p:cNvPr>
            <p:cNvSpPr/>
            <p:nvPr/>
          </p:nvSpPr>
          <p:spPr>
            <a:xfrm>
              <a:off x="2386291" y="726374"/>
              <a:ext cx="175303" cy="18192"/>
            </a:xfrm>
            <a:custGeom>
              <a:avLst/>
              <a:gdLst>
                <a:gd name="connsiteX0" fmla="*/ 476875 w 498016"/>
                <a:gd name="connsiteY0" fmla="*/ 51681 h 51681"/>
                <a:gd name="connsiteX1" fmla="*/ 21142 w 498016"/>
                <a:gd name="connsiteY1" fmla="*/ 51681 h 51681"/>
                <a:gd name="connsiteX2" fmla="*/ 0 w 498016"/>
                <a:gd name="connsiteY2" fmla="*/ 31713 h 51681"/>
                <a:gd name="connsiteX3" fmla="*/ 0 w 498016"/>
                <a:gd name="connsiteY3" fmla="*/ 21142 h 51681"/>
                <a:gd name="connsiteX4" fmla="*/ 21142 w 498016"/>
                <a:gd name="connsiteY4" fmla="*/ 0 h 51681"/>
                <a:gd name="connsiteX5" fmla="*/ 476875 w 498016"/>
                <a:gd name="connsiteY5" fmla="*/ 0 h 51681"/>
                <a:gd name="connsiteX6" fmla="*/ 498017 w 498016"/>
                <a:gd name="connsiteY6" fmla="*/ 21142 h 51681"/>
                <a:gd name="connsiteX7" fmla="*/ 498017 w 498016"/>
                <a:gd name="connsiteY7" fmla="*/ 31713 h 51681"/>
                <a:gd name="connsiteX8" fmla="*/ 476875 w 498016"/>
                <a:gd name="connsiteY8" fmla="*/ 51681 h 51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016" h="51681">
                  <a:moveTo>
                    <a:pt x="476875" y="51681"/>
                  </a:moveTo>
                  <a:lnTo>
                    <a:pt x="21142" y="51681"/>
                  </a:lnTo>
                  <a:cubicBezTo>
                    <a:pt x="9396" y="51681"/>
                    <a:pt x="0" y="43459"/>
                    <a:pt x="0" y="31713"/>
                  </a:cubicBezTo>
                  <a:lnTo>
                    <a:pt x="0" y="21142"/>
                  </a:lnTo>
                  <a:cubicBezTo>
                    <a:pt x="0" y="9397"/>
                    <a:pt x="9396" y="0"/>
                    <a:pt x="21142" y="0"/>
                  </a:cubicBezTo>
                  <a:lnTo>
                    <a:pt x="476875" y="0"/>
                  </a:lnTo>
                  <a:cubicBezTo>
                    <a:pt x="488620" y="0"/>
                    <a:pt x="498017" y="9397"/>
                    <a:pt x="498017" y="21142"/>
                  </a:cubicBezTo>
                  <a:lnTo>
                    <a:pt x="498017" y="31713"/>
                  </a:lnTo>
                  <a:cubicBezTo>
                    <a:pt x="498017" y="43459"/>
                    <a:pt x="488620" y="51681"/>
                    <a:pt x="476875" y="51681"/>
                  </a:cubicBezTo>
                  <a:close/>
                </a:path>
              </a:pathLst>
            </a:cu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7272AA-B307-6B3A-577A-E3A7FB8C3C98}"/>
                </a:ext>
              </a:extLst>
            </p:cNvPr>
            <p:cNvSpPr/>
            <p:nvPr/>
          </p:nvSpPr>
          <p:spPr>
            <a:xfrm>
              <a:off x="2701289" y="720929"/>
              <a:ext cx="23636" cy="23636"/>
            </a:xfrm>
            <a:prstGeom prst="ellipse">
              <a:avLst/>
            </a:prstGeom>
            <a:solidFill>
              <a:srgbClr val="EDEDEE"/>
            </a:solidFill>
            <a:ln w="38100" cap="flat">
              <a:solidFill>
                <a:schemeClr val="tx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665714EA-62F3-41EF-A287-05F6CEC1C3CC}"/>
                </a:ext>
              </a:extLst>
            </p:cNvPr>
            <p:cNvSpPr/>
            <p:nvPr/>
          </p:nvSpPr>
          <p:spPr>
            <a:xfrm>
              <a:off x="1819449" y="715625"/>
              <a:ext cx="1317670" cy="2852818"/>
            </a:xfrm>
            <a:custGeom>
              <a:avLst/>
              <a:gdLst>
                <a:gd name="connsiteX0" fmla="*/ 3452057 w 3743349"/>
                <a:gd name="connsiteY0" fmla="*/ 0 h 8104523"/>
                <a:gd name="connsiteX1" fmla="*/ 3449708 w 3743349"/>
                <a:gd name="connsiteY1" fmla="*/ 0 h 8104523"/>
                <a:gd name="connsiteX2" fmla="*/ 3445010 w 3743349"/>
                <a:gd name="connsiteY2" fmla="*/ 0 h 8104523"/>
                <a:gd name="connsiteX3" fmla="*/ 3430915 w 3743349"/>
                <a:gd name="connsiteY3" fmla="*/ 0 h 8104523"/>
                <a:gd name="connsiteX4" fmla="*/ 2981055 w 3743349"/>
                <a:gd name="connsiteY4" fmla="*/ 0 h 8104523"/>
                <a:gd name="connsiteX5" fmla="*/ 2931723 w 3743349"/>
                <a:gd name="connsiteY5" fmla="*/ 46983 h 8104523"/>
                <a:gd name="connsiteX6" fmla="*/ 2931723 w 3743349"/>
                <a:gd name="connsiteY6" fmla="*/ 51681 h 8104523"/>
                <a:gd name="connsiteX7" fmla="*/ 2931723 w 3743349"/>
                <a:gd name="connsiteY7" fmla="*/ 52856 h 8104523"/>
                <a:gd name="connsiteX8" fmla="*/ 2683889 w 3743349"/>
                <a:gd name="connsiteY8" fmla="*/ 288944 h 8104523"/>
                <a:gd name="connsiteX9" fmla="*/ 1915722 w 3743349"/>
                <a:gd name="connsiteY9" fmla="*/ 288944 h 8104523"/>
                <a:gd name="connsiteX10" fmla="*/ 1828803 w 3743349"/>
                <a:gd name="connsiteY10" fmla="*/ 288944 h 8104523"/>
                <a:gd name="connsiteX11" fmla="*/ 1060635 w 3743349"/>
                <a:gd name="connsiteY11" fmla="*/ 288944 h 8104523"/>
                <a:gd name="connsiteX12" fmla="*/ 811627 w 3743349"/>
                <a:gd name="connsiteY12" fmla="*/ 52856 h 8104523"/>
                <a:gd name="connsiteX13" fmla="*/ 811627 w 3743349"/>
                <a:gd name="connsiteY13" fmla="*/ 51681 h 8104523"/>
                <a:gd name="connsiteX14" fmla="*/ 811627 w 3743349"/>
                <a:gd name="connsiteY14" fmla="*/ 46983 h 8104523"/>
                <a:gd name="connsiteX15" fmla="*/ 762295 w 3743349"/>
                <a:gd name="connsiteY15" fmla="*/ 0 h 8104523"/>
                <a:gd name="connsiteX16" fmla="*/ 312435 w 3743349"/>
                <a:gd name="connsiteY16" fmla="*/ 0 h 8104523"/>
                <a:gd name="connsiteX17" fmla="*/ 299515 w 3743349"/>
                <a:gd name="connsiteY17" fmla="*/ 0 h 8104523"/>
                <a:gd name="connsiteX18" fmla="*/ 294817 w 3743349"/>
                <a:gd name="connsiteY18" fmla="*/ 0 h 8104523"/>
                <a:gd name="connsiteX19" fmla="*/ 292468 w 3743349"/>
                <a:gd name="connsiteY19" fmla="*/ 0 h 8104523"/>
                <a:gd name="connsiteX20" fmla="*/ 0 w 3743349"/>
                <a:gd name="connsiteY20" fmla="*/ 312435 h 8104523"/>
                <a:gd name="connsiteX21" fmla="*/ 0 w 3743349"/>
                <a:gd name="connsiteY21" fmla="*/ 7792089 h 8104523"/>
                <a:gd name="connsiteX22" fmla="*/ 287769 w 3743349"/>
                <a:gd name="connsiteY22" fmla="*/ 8103349 h 8104523"/>
                <a:gd name="connsiteX23" fmla="*/ 292468 w 3743349"/>
                <a:gd name="connsiteY23" fmla="*/ 8104524 h 8104523"/>
                <a:gd name="connsiteX24" fmla="*/ 293642 w 3743349"/>
                <a:gd name="connsiteY24" fmla="*/ 8104524 h 8104523"/>
                <a:gd name="connsiteX25" fmla="*/ 295991 w 3743349"/>
                <a:gd name="connsiteY25" fmla="*/ 8104524 h 8104523"/>
                <a:gd name="connsiteX26" fmla="*/ 297166 w 3743349"/>
                <a:gd name="connsiteY26" fmla="*/ 8104524 h 8104523"/>
                <a:gd name="connsiteX27" fmla="*/ 312435 w 3743349"/>
                <a:gd name="connsiteY27" fmla="*/ 8104524 h 8104523"/>
                <a:gd name="connsiteX28" fmla="*/ 1828803 w 3743349"/>
                <a:gd name="connsiteY28" fmla="*/ 8104524 h 8104523"/>
                <a:gd name="connsiteX29" fmla="*/ 1915722 w 3743349"/>
                <a:gd name="connsiteY29" fmla="*/ 8104524 h 8104523"/>
                <a:gd name="connsiteX30" fmla="*/ 3430915 w 3743349"/>
                <a:gd name="connsiteY30" fmla="*/ 8104524 h 8104523"/>
                <a:gd name="connsiteX31" fmla="*/ 3447359 w 3743349"/>
                <a:gd name="connsiteY31" fmla="*/ 8104524 h 8104523"/>
                <a:gd name="connsiteX32" fmla="*/ 3448534 w 3743349"/>
                <a:gd name="connsiteY32" fmla="*/ 8104524 h 8104523"/>
                <a:gd name="connsiteX33" fmla="*/ 3449708 w 3743349"/>
                <a:gd name="connsiteY33" fmla="*/ 8104524 h 8104523"/>
                <a:gd name="connsiteX34" fmla="*/ 3450883 w 3743349"/>
                <a:gd name="connsiteY34" fmla="*/ 8104524 h 8104523"/>
                <a:gd name="connsiteX35" fmla="*/ 3452057 w 3743349"/>
                <a:gd name="connsiteY35" fmla="*/ 8104524 h 8104523"/>
                <a:gd name="connsiteX36" fmla="*/ 3456756 w 3743349"/>
                <a:gd name="connsiteY36" fmla="*/ 8103349 h 8104523"/>
                <a:gd name="connsiteX37" fmla="*/ 3743350 w 3743349"/>
                <a:gd name="connsiteY37" fmla="*/ 7792089 h 8104523"/>
                <a:gd name="connsiteX38" fmla="*/ 3743350 w 3743349"/>
                <a:gd name="connsiteY38" fmla="*/ 312435 h 8104523"/>
                <a:gd name="connsiteX39" fmla="*/ 3452057 w 3743349"/>
                <a:gd name="connsiteY39" fmla="*/ 0 h 8104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743349" h="8104523">
                  <a:moveTo>
                    <a:pt x="3452057" y="0"/>
                  </a:moveTo>
                  <a:lnTo>
                    <a:pt x="3449708" y="0"/>
                  </a:lnTo>
                  <a:lnTo>
                    <a:pt x="3445010" y="0"/>
                  </a:lnTo>
                  <a:cubicBezTo>
                    <a:pt x="3440311" y="0"/>
                    <a:pt x="3435613" y="0"/>
                    <a:pt x="3430915" y="0"/>
                  </a:cubicBezTo>
                  <a:lnTo>
                    <a:pt x="2981055" y="0"/>
                  </a:lnTo>
                  <a:cubicBezTo>
                    <a:pt x="2955215" y="1175"/>
                    <a:pt x="2935247" y="21142"/>
                    <a:pt x="2931723" y="46983"/>
                  </a:cubicBezTo>
                  <a:cubicBezTo>
                    <a:pt x="2931723" y="48545"/>
                    <a:pt x="2931723" y="50119"/>
                    <a:pt x="2931723" y="51681"/>
                  </a:cubicBezTo>
                  <a:lnTo>
                    <a:pt x="2931723" y="52856"/>
                  </a:lnTo>
                  <a:cubicBezTo>
                    <a:pt x="2925851" y="184407"/>
                    <a:pt x="2816616" y="288944"/>
                    <a:pt x="2683889" y="288944"/>
                  </a:cubicBezTo>
                  <a:lnTo>
                    <a:pt x="1915722" y="288944"/>
                  </a:lnTo>
                  <a:lnTo>
                    <a:pt x="1828803" y="288944"/>
                  </a:lnTo>
                  <a:lnTo>
                    <a:pt x="1060635" y="288944"/>
                  </a:lnTo>
                  <a:cubicBezTo>
                    <a:pt x="926735" y="288944"/>
                    <a:pt x="818674" y="184407"/>
                    <a:pt x="811627" y="52856"/>
                  </a:cubicBezTo>
                  <a:lnTo>
                    <a:pt x="811627" y="51681"/>
                  </a:lnTo>
                  <a:cubicBezTo>
                    <a:pt x="811627" y="50119"/>
                    <a:pt x="811627" y="48545"/>
                    <a:pt x="811627" y="46983"/>
                  </a:cubicBezTo>
                  <a:cubicBezTo>
                    <a:pt x="809278" y="21142"/>
                    <a:pt x="788136" y="1175"/>
                    <a:pt x="762295" y="0"/>
                  </a:cubicBezTo>
                  <a:lnTo>
                    <a:pt x="312435" y="0"/>
                  </a:lnTo>
                  <a:cubicBezTo>
                    <a:pt x="308524" y="0"/>
                    <a:pt x="304213" y="0"/>
                    <a:pt x="299515" y="0"/>
                  </a:cubicBezTo>
                  <a:lnTo>
                    <a:pt x="294817" y="0"/>
                  </a:lnTo>
                  <a:lnTo>
                    <a:pt x="292468" y="0"/>
                  </a:lnTo>
                  <a:cubicBezTo>
                    <a:pt x="128028" y="11746"/>
                    <a:pt x="0" y="147996"/>
                    <a:pt x="0" y="312435"/>
                  </a:cubicBezTo>
                  <a:lnTo>
                    <a:pt x="0" y="7792089"/>
                  </a:lnTo>
                  <a:cubicBezTo>
                    <a:pt x="0" y="7954179"/>
                    <a:pt x="126853" y="8091604"/>
                    <a:pt x="287769" y="8103349"/>
                  </a:cubicBezTo>
                  <a:cubicBezTo>
                    <a:pt x="289331" y="8104136"/>
                    <a:pt x="290905" y="8104524"/>
                    <a:pt x="292468" y="8104524"/>
                  </a:cubicBezTo>
                  <a:lnTo>
                    <a:pt x="293642" y="8104524"/>
                  </a:lnTo>
                  <a:lnTo>
                    <a:pt x="295991" y="8104524"/>
                  </a:lnTo>
                  <a:lnTo>
                    <a:pt x="297166" y="8104524"/>
                  </a:lnTo>
                  <a:cubicBezTo>
                    <a:pt x="301864" y="8104524"/>
                    <a:pt x="306950" y="8104524"/>
                    <a:pt x="312435" y="8104524"/>
                  </a:cubicBezTo>
                  <a:lnTo>
                    <a:pt x="1828803" y="8104524"/>
                  </a:lnTo>
                  <a:lnTo>
                    <a:pt x="1915722" y="8104524"/>
                  </a:lnTo>
                  <a:lnTo>
                    <a:pt x="3430915" y="8104524"/>
                  </a:lnTo>
                  <a:cubicBezTo>
                    <a:pt x="3436400" y="8104524"/>
                    <a:pt x="3441874" y="8104524"/>
                    <a:pt x="3447359" y="8104524"/>
                  </a:cubicBezTo>
                  <a:lnTo>
                    <a:pt x="3448534" y="8104524"/>
                  </a:lnTo>
                  <a:lnTo>
                    <a:pt x="3449708" y="8104524"/>
                  </a:lnTo>
                  <a:lnTo>
                    <a:pt x="3450883" y="8104524"/>
                  </a:lnTo>
                  <a:lnTo>
                    <a:pt x="3452057" y="8104524"/>
                  </a:lnTo>
                  <a:cubicBezTo>
                    <a:pt x="3453619" y="8104524"/>
                    <a:pt x="3455194" y="8104136"/>
                    <a:pt x="3456756" y="8103349"/>
                  </a:cubicBezTo>
                  <a:cubicBezTo>
                    <a:pt x="3617671" y="8091604"/>
                    <a:pt x="3743350" y="7954179"/>
                    <a:pt x="3743350" y="7792089"/>
                  </a:cubicBezTo>
                  <a:lnTo>
                    <a:pt x="3743350" y="312435"/>
                  </a:lnTo>
                  <a:cubicBezTo>
                    <a:pt x="3743350" y="147996"/>
                    <a:pt x="3616497" y="11746"/>
                    <a:pt x="3452057" y="0"/>
                  </a:cubicBezTo>
                  <a:close/>
                </a:path>
              </a:pathLst>
            </a:custGeom>
            <a:noFill/>
            <a:ln w="2857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fr-FR">
                <a:solidFill>
                  <a:srgbClr val="EDEDEE"/>
                </a:solidFill>
              </a:endParaRPr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DD2D8111-6910-1604-7F5D-8257E7FC5D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407"/>
          <a:stretch/>
        </p:blipFill>
        <p:spPr>
          <a:xfrm>
            <a:off x="7367873" y="2400465"/>
            <a:ext cx="1689525" cy="3373898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DD7788CD-92B2-F0CC-E06C-ED0271A947D0}"/>
              </a:ext>
            </a:extLst>
          </p:cNvPr>
          <p:cNvSpPr/>
          <p:nvPr/>
        </p:nvSpPr>
        <p:spPr>
          <a:xfrm>
            <a:off x="7386638" y="2938463"/>
            <a:ext cx="192881" cy="619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5D8ED592-A408-E8D2-1690-41CC8116DDBC}"/>
              </a:ext>
            </a:extLst>
          </p:cNvPr>
          <p:cNvSpPr/>
          <p:nvPr/>
        </p:nvSpPr>
        <p:spPr>
          <a:xfrm>
            <a:off x="7289285" y="2876551"/>
            <a:ext cx="402962" cy="171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600" dirty="0">
                <a:solidFill>
                  <a:srgbClr val="4E4C4F"/>
                </a:solidFill>
              </a:rPr>
              <a:t>XXXXX</a:t>
            </a:r>
            <a:endParaRPr lang="fr-FR" sz="7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691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FB460-AA15-C2A6-3CD8-6F7D94713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In-App </a:t>
            </a:r>
            <a:r>
              <a:rPr lang="fr-FR" dirty="0" err="1"/>
              <a:t>Provisionning</a:t>
            </a:r>
            <a:r>
              <a:rPr lang="fr-FR" dirty="0"/>
              <a:t> Extension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F1C29-21E2-A659-FEA7-C6D051BA86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Not </a:t>
            </a:r>
            <a:r>
              <a:rPr lang="fr-FR" dirty="0" err="1"/>
              <a:t>supported</a:t>
            </a:r>
            <a:r>
              <a:rPr lang="fr-FR" dirty="0"/>
              <a:t> by Xpollens. </a:t>
            </a:r>
            <a:r>
              <a:rPr lang="fr-FR" dirty="0" err="1"/>
              <a:t>Supported</a:t>
            </a:r>
            <a:r>
              <a:rPr lang="fr-FR" dirty="0"/>
              <a:t> by </a:t>
            </a:r>
            <a:r>
              <a:rPr lang="fr-FR" dirty="0" err="1"/>
              <a:t>Entrust</a:t>
            </a:r>
            <a:endParaRPr lang="fr-FR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5011B884-6675-7895-26AA-079BC9160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2300"/>
            <a:ext cx="12192000" cy="4894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6897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1387</TotalTime>
  <Words>29</Words>
  <Application>Microsoft Office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In-App Verification (1/2)</vt:lpstr>
      <vt:lpstr>In-App Verification (2/2)</vt:lpstr>
      <vt:lpstr>In-App Provisionning</vt:lpstr>
      <vt:lpstr>In-App Provisionning Extension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RUCKEBUSCH Michel (EXT)</dc:creator>
  <cp:lastModifiedBy>RUCKEBUSCH Michel (EXT)</cp:lastModifiedBy>
  <cp:revision>2</cp:revision>
  <dcterms:created xsi:type="dcterms:W3CDTF">2023-04-24T13:21:07Z</dcterms:created>
  <dcterms:modified xsi:type="dcterms:W3CDTF">2023-04-27T06:24:10Z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97e4f81-4b1c-4a3a-b237-8636707719dc_Enabled">
    <vt:lpwstr>true</vt:lpwstr>
  </property>
  <property fmtid="{D5CDD505-2E9C-101B-9397-08002B2CF9AE}" pid="3" name="MSIP_Label_797e4f81-4b1c-4a3a-b237-8636707719dc_SetDate">
    <vt:lpwstr>2023-04-24T14:00:47Z</vt:lpwstr>
  </property>
  <property fmtid="{D5CDD505-2E9C-101B-9397-08002B2CF9AE}" pid="4" name="MSIP_Label_797e4f81-4b1c-4a3a-b237-8636707719dc_Method">
    <vt:lpwstr>Privileged</vt:lpwstr>
  </property>
  <property fmtid="{D5CDD505-2E9C-101B-9397-08002B2CF9AE}" pid="5" name="MSIP_Label_797e4f81-4b1c-4a3a-b237-8636707719dc_Name">
    <vt:lpwstr>797e4f81-4b1c-4a3a-b237-8636707719dc</vt:lpwstr>
  </property>
  <property fmtid="{D5CDD505-2E9C-101B-9397-08002B2CF9AE}" pid="6" name="MSIP_Label_797e4f81-4b1c-4a3a-b237-8636707719dc_SiteId">
    <vt:lpwstr>d5bb6d35-8a82-4329-b49a-5030bd6497ab</vt:lpwstr>
  </property>
  <property fmtid="{D5CDD505-2E9C-101B-9397-08002B2CF9AE}" pid="7" name="MSIP_Label_797e4f81-4b1c-4a3a-b237-8636707719dc_ActionId">
    <vt:lpwstr>8125e6b4-fe89-4a70-90ba-66a0cefb4fd0</vt:lpwstr>
  </property>
  <property fmtid="{D5CDD505-2E9C-101B-9397-08002B2CF9AE}" pid="8" name="MSIP_Label_797e4f81-4b1c-4a3a-b237-8636707719dc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C2 - Internal Natixis</vt:lpwstr>
  </property>
</Properties>
</file>

<file path=docProps/thumbnail.jpeg>
</file>